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1" r:id="rId4"/>
    <p:sldId id="258" r:id="rId5"/>
    <p:sldId id="292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94" r:id="rId17"/>
    <p:sldId id="295" r:id="rId18"/>
    <p:sldId id="297" r:id="rId19"/>
    <p:sldId id="296" r:id="rId20"/>
    <p:sldId id="298" r:id="rId21"/>
    <p:sldId id="299" r:id="rId22"/>
    <p:sldId id="30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878" autoAdjust="0"/>
    <p:restoredTop sz="93662" autoAdjust="0"/>
  </p:normalViewPr>
  <p:slideViewPr>
    <p:cSldViewPr>
      <p:cViewPr>
        <p:scale>
          <a:sx n="60" d="100"/>
          <a:sy n="60" d="100"/>
        </p:scale>
        <p:origin x="-636" y="-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A7683-229E-4FBE-8EA5-7BDDAD53EDD6}" type="datetime3">
              <a:rPr lang="en-US" smtClean="0"/>
              <a:pPr/>
              <a:t>5 February 2011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d-ID" smtClean="0"/>
              <a:t>Ananto Prakteno (0901125017)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27176-D543-4D9E-8238-6A90D46B41D5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C5AD2-8D74-4B4D-98C4-3BA292B77282}" type="datetime3">
              <a:rPr lang="en-US" smtClean="0"/>
              <a:pPr/>
              <a:t>5 February 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Ananto Prakteno (0901125017)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25B9B-384E-46F3-9FD1-A322DEEC4C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9403DC1-5326-4565-8721-9571EC76F8B3}" type="datetime3">
              <a:rPr lang="en-US" smtClean="0"/>
              <a:pPr/>
              <a:t>5 February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Ananto Prakteno (0901125017)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1C5AD2-8D74-4B4D-98C4-3BA292B77282}" type="datetime3">
              <a:rPr lang="en-US" smtClean="0"/>
              <a:pPr/>
              <a:t>5 February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Prakteno (0901125017)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1C5AD2-8D74-4B4D-98C4-3BA292B77282}" type="datetime3">
              <a:rPr lang="en-US" smtClean="0"/>
              <a:pPr/>
              <a:t>5 February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Prakteno (0901125017)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21C5AD2-8D74-4B4D-98C4-3BA292B77282}" type="datetime3">
              <a:rPr lang="en-US" smtClean="0"/>
              <a:pPr/>
              <a:t>5 February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Prakteno (0901125017)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9F3487-E99F-4194-9322-E3CA80A3CF2D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5711D9-CC42-43F1-99DD-4D149251A500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507D9F-8CE5-45F0-A590-37B66E987E9C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066053-19F4-4373-977B-7C629D53FDF9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AC096-5CDA-4696-83C7-9BC52E755A28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0264E3-A54E-4EA2-B0EA-B4050B5518D9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783AD8-A74F-45CC-89C6-3EE14BF4C559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4E2FF0-EC75-45AA-B034-5D6264D761AC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EB5B714-F13F-42B6-AE8C-7BE49F3176E8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AF788625-80B2-4968-926C-5CBC7986950B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FE2C1C0-4BC7-41C1-91D9-C08DBBB6ECCC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7" y="3751495"/>
            <a:ext cx="3802003" cy="10823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4338767"/>
            <a:ext cx="380200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FA98A27-F2F9-4C77-A41F-53DF87B5FB93}" type="datetime1">
              <a:rPr lang="en-US" smtClean="0"/>
              <a:pPr/>
              <a:t>2/5/2011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B81AEE-1A74-47A9-94CC-76CEE6820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d.wikipedia.org/wiki/Windows_3.x" TargetMode="External"/><Relationship Id="rId13" Type="http://schemas.openxmlformats.org/officeDocument/2006/relationships/hyperlink" Target="http://id.wikipedia.org/wiki/1998" TargetMode="External"/><Relationship Id="rId18" Type="http://schemas.openxmlformats.org/officeDocument/2006/relationships/hyperlink" Target="http://id.wikipedia.org/wiki/2003" TargetMode="External"/><Relationship Id="rId3" Type="http://schemas.openxmlformats.org/officeDocument/2006/relationships/hyperlink" Target="http://id.wikipedia.org/wiki/Sistem_Operasi" TargetMode="External"/><Relationship Id="rId7" Type="http://schemas.openxmlformats.org/officeDocument/2006/relationships/hyperlink" Target="http://id.wikipedia.org/wiki/1992" TargetMode="External"/><Relationship Id="rId12" Type="http://schemas.openxmlformats.org/officeDocument/2006/relationships/hyperlink" Target="http://id.wikipedia.org/wiki/1997" TargetMode="External"/><Relationship Id="rId17" Type="http://schemas.openxmlformats.org/officeDocument/2006/relationships/hyperlink" Target="http://id.wikipedia.org/wiki/2002" TargetMode="External"/><Relationship Id="rId2" Type="http://schemas.openxmlformats.org/officeDocument/2006/relationships/audio" Target="../media/audio4.wav"/><Relationship Id="rId16" Type="http://schemas.openxmlformats.org/officeDocument/2006/relationships/hyperlink" Target="http://id.wikipedia.org/wiki/200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d.wikipedia.org/wiki/1990" TargetMode="External"/><Relationship Id="rId11" Type="http://schemas.openxmlformats.org/officeDocument/2006/relationships/hyperlink" Target="http://id.wikipedia.org/wiki/1995" TargetMode="External"/><Relationship Id="rId5" Type="http://schemas.openxmlformats.org/officeDocument/2006/relationships/hyperlink" Target="http://id.wikipedia.org/wiki/1988" TargetMode="External"/><Relationship Id="rId15" Type="http://schemas.openxmlformats.org/officeDocument/2006/relationships/hyperlink" Target="http://id.wikipedia.org/wiki/2000" TargetMode="External"/><Relationship Id="rId10" Type="http://schemas.openxmlformats.org/officeDocument/2006/relationships/hyperlink" Target="http://id.wikipedia.org/wiki/1994" TargetMode="External"/><Relationship Id="rId4" Type="http://schemas.openxmlformats.org/officeDocument/2006/relationships/hyperlink" Target="http://id.wikipedia.org/wiki/1987" TargetMode="External"/><Relationship Id="rId9" Type="http://schemas.openxmlformats.org/officeDocument/2006/relationships/hyperlink" Target="http://id.wikipedia.org/wiki/1993" TargetMode="External"/><Relationship Id="rId14" Type="http://schemas.openxmlformats.org/officeDocument/2006/relationships/hyperlink" Target="http://id.wikipedia.org/wiki/199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43150"/>
            <a:ext cx="7772400" cy="11025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MICROSOFT POWER POINT</a:t>
            </a:r>
            <a:b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en-US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2007</a:t>
            </a:r>
            <a:endParaRPr lang="en-US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71550"/>
            <a:ext cx="64008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/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Ananto</a:t>
            </a:r>
            <a:r>
              <a:rPr lang="en-US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Pratekno</a:t>
            </a:r>
            <a:endParaRPr lang="en-US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marL="1160463" algn="ctr"/>
            <a:r>
              <a:rPr lang="en-US" sz="2000" b="1" spc="150" dirty="0" smtClean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Presentation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0" y="4629150"/>
            <a:ext cx="2350681" cy="273844"/>
          </a:xfrm>
        </p:spPr>
        <p:txBody>
          <a:bodyPr/>
          <a:lstStyle/>
          <a:p>
            <a:r>
              <a:rPr lang="en-US" dirty="0" err="1" smtClean="0"/>
              <a:t>Ananto</a:t>
            </a:r>
            <a:r>
              <a:rPr lang="en-US" dirty="0" smtClean="0"/>
              <a:t> </a:t>
            </a:r>
            <a:r>
              <a:rPr lang="en-US" dirty="0" err="1" smtClean="0"/>
              <a:t>Pratekno</a:t>
            </a:r>
            <a:r>
              <a:rPr lang="en-US" dirty="0" smtClean="0"/>
              <a:t> (0901125017)</a:t>
            </a:r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457200" y="4552950"/>
            <a:ext cx="2590800" cy="228600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Pendidikan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Matematika</a:t>
            </a:r>
            <a:r>
              <a:rPr kumimoji="0" lang="en-US" sz="10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tint val="2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3F (UHAMKA)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tint val="2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09550"/>
            <a:ext cx="6248400" cy="708422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b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oper Black" pitchFamily="18" charset="0"/>
                <a:ea typeface="+mn-ea"/>
                <a:cs typeface="+mn-cs"/>
              </a:rPr>
              <a:t>ASSALAM’MUALAIKUM Wr Wb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a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14400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Toolbar Design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8" name="Rounded Rectangular Callout 7"/>
          <p:cNvSpPr/>
          <p:nvPr/>
        </p:nvSpPr>
        <p:spPr>
          <a:xfrm>
            <a:off x="838200" y="31813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ukuran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kertas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447800" y="31051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orintasi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810000" y="3105150"/>
            <a:ext cx="2819400" cy="1600200"/>
          </a:xfrm>
          <a:prstGeom prst="wedgeRoundRectCallout">
            <a:avLst>
              <a:gd name="adj1" fmla="val -57288"/>
              <a:gd name="adj2" fmla="val -145895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05000" y="1581150"/>
            <a:ext cx="4267200" cy="1588"/>
          </a:xfrm>
          <a:prstGeom prst="line">
            <a:avLst/>
          </a:prstGeom>
          <a:ln w="730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572000" y="3028950"/>
            <a:ext cx="2895600" cy="1676400"/>
          </a:xfrm>
          <a:prstGeom prst="wedgeRoundRectCallout">
            <a:avLst>
              <a:gd name="adj1" fmla="val 28047"/>
              <a:gd name="adj2" fmla="val -147795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warna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jenis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huruf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efek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khusus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5715000" y="3028950"/>
            <a:ext cx="2895600" cy="1676400"/>
          </a:xfrm>
          <a:prstGeom prst="wedgeRoundRectCallout">
            <a:avLst>
              <a:gd name="adj1" fmla="val 25219"/>
              <a:gd name="adj2" fmla="val -150237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backgrounds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nim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57250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Toolbar Animations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62000" y="29527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melihat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447800" y="31051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ditambahkan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572000" y="31051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memberi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efek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trasisi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pergantian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tiap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715000" y="3028950"/>
            <a:ext cx="2895600" cy="1676400"/>
          </a:xfrm>
          <a:prstGeom prst="wedgeRoundRectCallout">
            <a:avLst>
              <a:gd name="adj1" fmla="val 13908"/>
              <a:gd name="adj2" fmla="val -143724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waktu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ditampilkan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tiap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 sh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971550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Toolbar Slide Show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762000" y="29527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menayangkan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permulaan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524000" y="31051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menayangkan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darislide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ditampilkan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2209800" y="31051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menayangkan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slideshow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telah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sebelumnya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505200" y="3181350"/>
            <a:ext cx="2895600" cy="1676400"/>
          </a:xfrm>
          <a:prstGeom prst="wedgeRoundRectCallout">
            <a:avLst>
              <a:gd name="adj1" fmla="val -51607"/>
              <a:gd name="adj2" fmla="val -14616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set up slide show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105400" y="31051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resolusi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tampilan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 show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monintor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77639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6368"/>
            <a:ext cx="8229600" cy="857250"/>
          </a:xfrm>
        </p:spPr>
        <p:txBody>
          <a:bodyPr/>
          <a:lstStyle/>
          <a:p>
            <a:r>
              <a:rPr lang="en-US" dirty="0" smtClean="0"/>
              <a:t>Toolbar Review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2571750"/>
            <a:ext cx="3124200" cy="1981200"/>
          </a:xfrm>
          <a:prstGeom prst="wedgeRoundRectCallout">
            <a:avLst>
              <a:gd name="adj1" fmla="val -40141"/>
              <a:gd name="adj2" fmla="val -110784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baca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85800" y="28765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mencari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teks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143000" y="2876550"/>
            <a:ext cx="2971800" cy="16002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merubah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kata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lain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semakna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524000" y="28765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menerjemahkan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kebahasa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lain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telah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tersedia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057400" y="28003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Untukmemilih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bahasa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dipilih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lembar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kerja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581400" y="30289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Untukmemberi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menghapus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komentar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tersedia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105400" y="29527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Untukmemberikan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proteksi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i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857250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Toolbar View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1219200" y="2876550"/>
            <a:ext cx="3048000" cy="1524000"/>
          </a:xfrm>
          <a:prstGeom prst="wedgeRoundRectCallout">
            <a:avLst>
              <a:gd name="adj1" fmla="val -39824"/>
              <a:gd name="adj2" fmla="val -135583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tampilan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48000" y="28765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Menunjukan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penggaris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kotak-kotak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810000" y="29527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memperbesar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memperkecil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tampilan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layar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4800600" y="28003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memilih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berwarna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tidaknya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tampilan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638800" y="2876550"/>
            <a:ext cx="2895600" cy="1676400"/>
          </a:xfrm>
          <a:prstGeom prst="wedgeRoundRectCallout">
            <a:avLst>
              <a:gd name="adj1" fmla="val -31811"/>
              <a:gd name="adj2" fmla="val -13639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membuat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jendela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baru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698753"/>
          </a:xfrm>
        </p:spPr>
        <p:txBody>
          <a:bodyPr/>
          <a:lstStyle/>
          <a:p>
            <a:r>
              <a:rPr lang="en-US" dirty="0" smtClean="0"/>
              <a:t>MERUBAH TAMPILAN BACKROUND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MEMBUAT TAMPILAN PRESENTASI LEBIH MENARIK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81200" y="2114550"/>
            <a:ext cx="3886200" cy="1981200"/>
            <a:chOff x="1981200" y="2114550"/>
            <a:chExt cx="3886200" cy="1981200"/>
          </a:xfrm>
        </p:grpSpPr>
        <p:pic>
          <p:nvPicPr>
            <p:cNvPr id="5" name="Picture 4" descr="klik kana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81200" y="2114550"/>
              <a:ext cx="1628775" cy="1981200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>
              <a:off x="3733800" y="2647950"/>
              <a:ext cx="2133600" cy="1371600"/>
            </a:xfrm>
            <a:prstGeom prst="wedgeRoundRectCallout">
              <a:avLst>
                <a:gd name="adj1" fmla="val -63690"/>
                <a:gd name="adj2" fmla="val 48570"/>
                <a:gd name="adj3" fmla="val 16667"/>
              </a:avLst>
            </a:prstGeom>
            <a:solidFill>
              <a:srgbClr val="7030A0">
                <a:alpha val="49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Klik</a:t>
              </a:r>
              <a:r>
                <a:rPr lang="en-US" dirty="0" smtClean="0"/>
                <a:t> </a:t>
              </a:r>
              <a:r>
                <a:rPr lang="en-US" dirty="0" err="1" smtClean="0"/>
                <a:t>kanan</a:t>
              </a:r>
              <a:r>
                <a:rPr lang="en-US" dirty="0" smtClean="0"/>
                <a:t> </a:t>
              </a:r>
              <a:r>
                <a:rPr lang="en-US" dirty="0" err="1" smtClean="0"/>
                <a:t>pada</a:t>
              </a:r>
              <a:r>
                <a:rPr lang="en-US" dirty="0" smtClean="0"/>
                <a:t> </a:t>
              </a:r>
              <a:r>
                <a:rPr lang="en-US" dirty="0" err="1" smtClean="0"/>
                <a:t>backround</a:t>
              </a:r>
              <a:r>
                <a:rPr lang="en-US" dirty="0" smtClean="0"/>
                <a:t> slide </a:t>
              </a:r>
              <a:r>
                <a:rPr lang="en-US" dirty="0" err="1" smtClean="0"/>
                <a:t>dan</a:t>
              </a:r>
              <a:r>
                <a:rPr lang="en-US" dirty="0" smtClean="0"/>
                <a:t> </a:t>
              </a:r>
              <a:r>
                <a:rPr lang="en-US" dirty="0" err="1" smtClean="0"/>
                <a:t>pilih</a:t>
              </a:r>
              <a:r>
                <a:rPr lang="en-US" dirty="0" smtClean="0"/>
                <a:t> format background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19200" y="1276350"/>
            <a:ext cx="6858000" cy="3596194"/>
            <a:chOff x="1219200" y="1276350"/>
            <a:chExt cx="6858000" cy="3596194"/>
          </a:xfrm>
        </p:grpSpPr>
        <p:pic>
          <p:nvPicPr>
            <p:cNvPr id="8" name="Picture 7" descr="format background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1400" y="1276350"/>
              <a:ext cx="2971800" cy="3596194"/>
            </a:xfrm>
            <a:prstGeom prst="rect">
              <a:avLst/>
            </a:prstGeom>
          </p:spPr>
        </p:pic>
        <p:sp>
          <p:nvSpPr>
            <p:cNvPr id="9" name="Rounded Rectangular Callout 8"/>
            <p:cNvSpPr/>
            <p:nvPr/>
          </p:nvSpPr>
          <p:spPr>
            <a:xfrm>
              <a:off x="5181600" y="2800350"/>
              <a:ext cx="2895600" cy="1295400"/>
            </a:xfrm>
            <a:prstGeom prst="wedgeRoundRectCallout">
              <a:avLst>
                <a:gd name="adj1" fmla="val -78001"/>
                <a:gd name="adj2" fmla="val -92435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Pilih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picture or texture fill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Rounded Rectangular Callout 9"/>
            <p:cNvSpPr/>
            <p:nvPr/>
          </p:nvSpPr>
          <p:spPr>
            <a:xfrm>
              <a:off x="1219200" y="3028950"/>
              <a:ext cx="2895600" cy="1676400"/>
            </a:xfrm>
            <a:prstGeom prst="wedgeRoundRectCallout">
              <a:avLst>
                <a:gd name="adj1" fmla="val 71881"/>
                <a:gd name="adj2" fmla="val -63942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Atur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ketransparannannya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1109663"/>
            <a:ext cx="7198076" cy="4033837"/>
            <a:chOff x="457200" y="1109663"/>
            <a:chExt cx="7198076" cy="4033837"/>
          </a:xfrm>
        </p:grpSpPr>
        <p:pic>
          <p:nvPicPr>
            <p:cNvPr id="13" name="Picture 12" descr="insert pictur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8600" y="1109663"/>
              <a:ext cx="3616676" cy="4033837"/>
            </a:xfrm>
            <a:prstGeom prst="rect">
              <a:avLst/>
            </a:prstGeom>
          </p:spPr>
        </p:pic>
        <p:sp>
          <p:nvSpPr>
            <p:cNvPr id="14" name="Rounded Rectangular Callout 13"/>
            <p:cNvSpPr/>
            <p:nvPr/>
          </p:nvSpPr>
          <p:spPr>
            <a:xfrm>
              <a:off x="457200" y="2495550"/>
              <a:ext cx="2895600" cy="1676400"/>
            </a:xfrm>
            <a:prstGeom prst="wedgeRoundRectCallout">
              <a:avLst>
                <a:gd name="adj1" fmla="val 144051"/>
                <a:gd name="adj2" fmla="val -41413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Pilih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gambar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yang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menurut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anda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menarik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914400" y="2190750"/>
            <a:ext cx="7391400" cy="2057400"/>
          </a:xfrm>
          <a:prstGeom prst="wedgeRoundRectCallout">
            <a:avLst>
              <a:gd name="adj1" fmla="val -1437"/>
              <a:gd name="adj2" fmla="val -50817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pun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dapat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menggunakan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sama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mengatur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tampilan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shape /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yg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lainnya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6" grpId="0" animBg="1"/>
      <p:bldP spid="16" grpId="1" animBg="1"/>
      <p:bldP spid="16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698753"/>
          </a:xfrm>
        </p:spPr>
        <p:txBody>
          <a:bodyPr/>
          <a:lstStyle/>
          <a:p>
            <a:r>
              <a:rPr lang="en-US" dirty="0" err="1" smtClean="0"/>
              <a:t>Membuat</a:t>
            </a:r>
            <a:r>
              <a:rPr lang="en-US" dirty="0" smtClean="0"/>
              <a:t> Hyperlink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MEMBUAT TAMPILAN PRESENTASI LEBIH MENARIK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609600" y="2343150"/>
            <a:ext cx="5943600" cy="1676400"/>
          </a:xfrm>
          <a:prstGeom prst="wedgeRoundRectCallout">
            <a:avLst>
              <a:gd name="adj1" fmla="val -2171"/>
              <a:gd name="adj2" fmla="val -4987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Memimdahkan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 yang lain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hanya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sekali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105400" y="2952750"/>
            <a:ext cx="2895600" cy="1676400"/>
          </a:xfrm>
          <a:prstGeom prst="wedgeRoundRectCallout">
            <a:avLst>
              <a:gd name="adj1" fmla="val 4668"/>
              <a:gd name="adj2" fmla="val -51758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Pilih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teks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gambar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/shape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diberi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hiperlink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219200" y="2038350"/>
            <a:ext cx="5476875" cy="2857500"/>
            <a:chOff x="1219200" y="2038350"/>
            <a:chExt cx="5476875" cy="2857500"/>
          </a:xfrm>
        </p:grpSpPr>
        <p:pic>
          <p:nvPicPr>
            <p:cNvPr id="21" name="Picture 20" descr="hyperlin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600" y="2038350"/>
              <a:ext cx="2276475" cy="2857500"/>
            </a:xfrm>
            <a:prstGeom prst="rect">
              <a:avLst/>
            </a:prstGeom>
          </p:spPr>
        </p:pic>
        <p:sp>
          <p:nvSpPr>
            <p:cNvPr id="19" name="Rounded Rectangular Callout 18"/>
            <p:cNvSpPr/>
            <p:nvPr/>
          </p:nvSpPr>
          <p:spPr>
            <a:xfrm>
              <a:off x="1219200" y="3181350"/>
              <a:ext cx="2895600" cy="1676400"/>
            </a:xfrm>
            <a:prstGeom prst="wedgeRoundRectCallout">
              <a:avLst>
                <a:gd name="adj1" fmla="val 69459"/>
                <a:gd name="adj2" fmla="val 5609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Klik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hyperlink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81200" y="2095500"/>
            <a:ext cx="6019800" cy="3048000"/>
            <a:chOff x="1981200" y="2095500"/>
            <a:chExt cx="6019800" cy="3048000"/>
          </a:xfrm>
        </p:grpSpPr>
        <p:pic>
          <p:nvPicPr>
            <p:cNvPr id="23" name="Picture 22" descr="insert hyperlink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1200" y="2095500"/>
              <a:ext cx="5950857" cy="3048000"/>
            </a:xfrm>
            <a:prstGeom prst="rect">
              <a:avLst/>
            </a:prstGeom>
          </p:spPr>
        </p:pic>
        <p:sp>
          <p:nvSpPr>
            <p:cNvPr id="24" name="Rounded Rectangular Callout 23"/>
            <p:cNvSpPr/>
            <p:nvPr/>
          </p:nvSpPr>
          <p:spPr>
            <a:xfrm>
              <a:off x="4953000" y="3028950"/>
              <a:ext cx="3048000" cy="1524000"/>
            </a:xfrm>
            <a:prstGeom prst="wedgeRoundRectCallout">
              <a:avLst>
                <a:gd name="adj1" fmla="val -118444"/>
                <a:gd name="adj2" fmla="val -11445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Pilih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ketertautan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dengan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page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mana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hyperlink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ini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</a:p>
            <a:p>
              <a:pPr algn="ctr"/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Dan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klik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OK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17" grpId="0" animBg="1"/>
      <p:bldP spid="17" grpId="1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698753"/>
          </a:xfrm>
        </p:spPr>
        <p:txBody>
          <a:bodyPr/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r>
              <a:rPr lang="en-US" dirty="0" smtClean="0"/>
              <a:t> Yang </a:t>
            </a:r>
            <a:r>
              <a:rPr lang="en-US" dirty="0" err="1" smtClean="0"/>
              <a:t>Variatif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MEMBUAT TAMPILAN PRESENTASI LEBIH MENARIK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2114550"/>
            <a:ext cx="5943600" cy="1676400"/>
          </a:xfrm>
          <a:prstGeom prst="wedgeRoundRectCallout">
            <a:avLst>
              <a:gd name="adj1" fmla="val -2171"/>
              <a:gd name="adj2" fmla="val -4987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costum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animation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menu Animation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hingga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muncul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gambar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1000125"/>
            <a:ext cx="7200900" cy="4143375"/>
            <a:chOff x="304800" y="1000125"/>
            <a:chExt cx="7200900" cy="4143375"/>
          </a:xfrm>
        </p:grpSpPr>
        <p:pic>
          <p:nvPicPr>
            <p:cNvPr id="6" name="Picture 5" descr="costume animation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1000125"/>
              <a:ext cx="2095500" cy="4143375"/>
            </a:xfrm>
            <a:prstGeom prst="rect">
              <a:avLst/>
            </a:prstGeom>
          </p:spPr>
        </p:pic>
        <p:sp>
          <p:nvSpPr>
            <p:cNvPr id="7" name="Rounded Rectangular Callout 6"/>
            <p:cNvSpPr/>
            <p:nvPr/>
          </p:nvSpPr>
          <p:spPr>
            <a:xfrm>
              <a:off x="304800" y="3181350"/>
              <a:ext cx="4267200" cy="1752600"/>
            </a:xfrm>
            <a:prstGeom prst="wedgeRoundRectCallout">
              <a:avLst>
                <a:gd name="adj1" fmla="val 87611"/>
                <a:gd name="adj2" fmla="val -151764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Klik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objek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yang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akan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diberi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animasi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lalu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klik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add effect,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kemudian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pilih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salah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satu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effeknya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Lakukan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hal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yang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sama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pada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objek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lain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698753"/>
          </a:xfrm>
        </p:spPr>
        <p:txBody>
          <a:bodyPr>
            <a:normAutofit/>
          </a:bodyPr>
          <a:lstStyle/>
          <a:p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tampikan</a:t>
            </a:r>
            <a:r>
              <a:rPr lang="en-US" dirty="0" smtClean="0"/>
              <a:t> video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MEMBUAT TAMPILAN PRESENTASI LEBIH MENARIK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2114550"/>
            <a:ext cx="5943600" cy="1676400"/>
          </a:xfrm>
          <a:prstGeom prst="wedgeRoundRectCallout">
            <a:avLst>
              <a:gd name="adj1" fmla="val -2171"/>
              <a:gd name="adj2" fmla="val -4987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movie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menu insert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hingga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muncul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gambar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285750"/>
            <a:ext cx="7613650" cy="4572000"/>
            <a:chOff x="457200" y="285750"/>
            <a:chExt cx="7613650" cy="4572000"/>
          </a:xfrm>
        </p:grpSpPr>
        <p:pic>
          <p:nvPicPr>
            <p:cNvPr id="11" name="Picture 10" descr="movi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14600" y="285750"/>
              <a:ext cx="5556250" cy="4267200"/>
            </a:xfrm>
            <a:prstGeom prst="rect">
              <a:avLst/>
            </a:prstGeom>
          </p:spPr>
        </p:pic>
        <p:sp>
          <p:nvSpPr>
            <p:cNvPr id="12" name="Rounded Rectangular Callout 11"/>
            <p:cNvSpPr/>
            <p:nvPr/>
          </p:nvSpPr>
          <p:spPr>
            <a:xfrm>
              <a:off x="457200" y="3181350"/>
              <a:ext cx="2895600" cy="1676400"/>
            </a:xfrm>
            <a:prstGeom prst="wedgeRoundRectCallout">
              <a:avLst>
                <a:gd name="adj1" fmla="val 89605"/>
                <a:gd name="adj2" fmla="val -127933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Pilih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video yang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akan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ditampilkan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,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lalu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klik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ok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698753"/>
          </a:xfrm>
        </p:spPr>
        <p:txBody>
          <a:bodyPr/>
          <a:lstStyle/>
          <a:p>
            <a:r>
              <a:rPr lang="en-US" dirty="0" err="1" smtClean="0"/>
              <a:t>Mencetak</a:t>
            </a:r>
            <a:r>
              <a:rPr lang="en-US" dirty="0" smtClean="0"/>
              <a:t> Slide </a:t>
            </a:r>
            <a:r>
              <a:rPr lang="en-US" dirty="0" err="1" smtClean="0"/>
              <a:t>pada</a:t>
            </a:r>
            <a:r>
              <a:rPr lang="en-US" dirty="0" smtClean="0"/>
              <a:t> Power point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MEMBUAT TAMPILAN PRESENTASI LEBIH MENARIK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2190750"/>
            <a:ext cx="5943600" cy="1676400"/>
          </a:xfrm>
          <a:prstGeom prst="wedgeRoundRectCallout">
            <a:avLst>
              <a:gd name="adj1" fmla="val -2171"/>
              <a:gd name="adj2" fmla="val -4987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Pertma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dulu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office button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jendela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ms.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Power point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lalu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print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57200" y="1276350"/>
            <a:ext cx="8686800" cy="3867150"/>
            <a:chOff x="457200" y="1276350"/>
            <a:chExt cx="8686800" cy="3867150"/>
          </a:xfrm>
        </p:grpSpPr>
        <p:pic>
          <p:nvPicPr>
            <p:cNvPr id="9" name="Picture 8" descr="print slide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62400" y="1276350"/>
              <a:ext cx="3326203" cy="3429000"/>
            </a:xfrm>
            <a:prstGeom prst="rect">
              <a:avLst/>
            </a:prstGeom>
          </p:spPr>
        </p:pic>
        <p:sp>
          <p:nvSpPr>
            <p:cNvPr id="10" name="Rounded Rectangular Callout 9"/>
            <p:cNvSpPr/>
            <p:nvPr/>
          </p:nvSpPr>
          <p:spPr>
            <a:xfrm>
              <a:off x="457200" y="2266950"/>
              <a:ext cx="3200400" cy="1733550"/>
            </a:xfrm>
            <a:prstGeom prst="wedgeRoundRectCallout">
              <a:avLst>
                <a:gd name="adj1" fmla="val 70034"/>
                <a:gd name="adj2" fmla="val 28664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Oilih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handout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untuk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merubah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jumlah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slide yang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akan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dicetak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dalam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satu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lembar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kertas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Rounded Rectangular Callout 10"/>
            <p:cNvSpPr/>
            <p:nvPr/>
          </p:nvSpPr>
          <p:spPr>
            <a:xfrm>
              <a:off x="6248400" y="2571750"/>
              <a:ext cx="2895600" cy="1676400"/>
            </a:xfrm>
            <a:prstGeom prst="wedgeRoundRectCallout">
              <a:avLst>
                <a:gd name="adj1" fmla="val -57945"/>
                <a:gd name="adj2" fmla="val 15013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Untuk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merubahnya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tinggal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ganti</a:t>
              </a:r>
              <a:r>
                <a:rPr lang="en-US" sz="2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2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disini</a:t>
              </a:r>
              <a:endPara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7315200" y="4533900"/>
              <a:ext cx="1447800" cy="609600"/>
            </a:xfrm>
            <a:prstGeom prst="wedgeRoundRectCallout">
              <a:avLst>
                <a:gd name="adj1" fmla="val -114127"/>
                <a:gd name="adj2" fmla="val -48466"/>
                <a:gd name="adj3" fmla="val 16667"/>
              </a:avLst>
            </a:prstGeom>
            <a:solidFill>
              <a:schemeClr val="accent1">
                <a:alpha val="41000"/>
              </a:schemeClr>
            </a:solidFill>
            <a:ln>
              <a:solidFill>
                <a:schemeClr val="accent3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21299999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Setelah</a:t>
              </a: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siap</a:t>
              </a: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en-US" sz="16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klik</a:t>
              </a:r>
              <a:r>
                <a:rPr lang="en-US" sz="16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ok</a:t>
              </a:r>
              <a:endPara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895350"/>
            <a:ext cx="6858000" cy="2457450"/>
          </a:xfr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MICROSOFT POWER POINT</a:t>
            </a:r>
          </a:p>
          <a:p>
            <a:pPr algn="ctr"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Program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dikembangkan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oleh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Microsoft Corp yang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pergunakan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pembuatan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tampilan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presentasi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0" y="4629150"/>
            <a:ext cx="2350681" cy="273844"/>
          </a:xfrm>
        </p:spPr>
        <p:txBody>
          <a:bodyPr/>
          <a:lstStyle/>
          <a:p>
            <a:r>
              <a:rPr lang="en-US" dirty="0" err="1" smtClean="0"/>
              <a:t>Ananto</a:t>
            </a:r>
            <a:r>
              <a:rPr lang="en-US" dirty="0" smtClean="0"/>
              <a:t> </a:t>
            </a:r>
            <a:r>
              <a:rPr lang="en-US" dirty="0" err="1" smtClean="0"/>
              <a:t>Pratekno</a:t>
            </a:r>
            <a:r>
              <a:rPr lang="en-US" dirty="0" smtClean="0"/>
              <a:t> (0901125017)</a:t>
            </a:r>
            <a:endParaRPr lang="en-US" dirty="0"/>
          </a:p>
        </p:txBody>
      </p:sp>
    </p:spTree>
  </p:cSld>
  <p:clrMapOvr>
    <a:masterClrMapping/>
  </p:clrMapOvr>
  <p:transition>
    <p:wipe dir="u"/>
    <p:sndAc>
      <p:stSnd>
        <p:snd r:embed="rId3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0" cy="698753"/>
          </a:xfrm>
        </p:spPr>
        <p:txBody>
          <a:bodyPr/>
          <a:lstStyle/>
          <a:p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MEMBUAT TAMPILAN PRESENTASI LEBIH MENARIK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990600" y="2190750"/>
            <a:ext cx="5943600" cy="1676400"/>
          </a:xfrm>
          <a:prstGeom prst="wedgeRoundRectCallout">
            <a:avLst>
              <a:gd name="adj1" fmla="val -2171"/>
              <a:gd name="adj2" fmla="val -49876"/>
              <a:gd name="adj3" fmla="val 16667"/>
            </a:avLst>
          </a:prstGeom>
          <a:solidFill>
            <a:schemeClr val="accent1">
              <a:alpha val="41000"/>
            </a:schemeClr>
          </a:solidFill>
          <a:ln>
            <a:solidFill>
              <a:schemeClr val="accent3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Pertma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dulu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office button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kiri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atas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jendela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ms.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Power point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lalu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klik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save/save as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Picture 12" descr="save 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123950"/>
            <a:ext cx="2819400" cy="3762375"/>
          </a:xfrm>
          <a:prstGeom prst="rect">
            <a:avLst/>
          </a:prstGeom>
        </p:spPr>
      </p:pic>
      <p:sp>
        <p:nvSpPr>
          <p:cNvPr id="14" name="Rounded Rectangular Callout 13"/>
          <p:cNvSpPr/>
          <p:nvPr/>
        </p:nvSpPr>
        <p:spPr>
          <a:xfrm>
            <a:off x="457200" y="1352550"/>
            <a:ext cx="2895600" cy="1676400"/>
          </a:xfrm>
          <a:prstGeom prst="wedgeRoundRectCallout">
            <a:avLst>
              <a:gd name="adj1" fmla="val 85777"/>
              <a:gd name="adj2" fmla="val -36514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Menyimpan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format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powerpoint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2007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85800" y="2343150"/>
            <a:ext cx="2895600" cy="1676400"/>
          </a:xfrm>
          <a:prstGeom prst="wedgeRoundRectCallout">
            <a:avLst>
              <a:gd name="adj1" fmla="val 85777"/>
              <a:gd name="adj2" fmla="val -36514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Menyimpan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format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powerpoint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97-2003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85800" y="1581150"/>
            <a:ext cx="2895600" cy="1676400"/>
          </a:xfrm>
          <a:prstGeom prst="wedgeRoundRectCallout">
            <a:avLst>
              <a:gd name="adj1" fmla="val 80332"/>
              <a:gd name="adj2" fmla="val -17705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Menyimpan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berupa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power point show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38200" y="2952750"/>
            <a:ext cx="2895600" cy="1676400"/>
          </a:xfrm>
          <a:prstGeom prst="wedgeRoundRectCallout">
            <a:avLst>
              <a:gd name="adj1" fmla="val 85777"/>
              <a:gd name="adj2" fmla="val -36514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Menyimpan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format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pdf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aplikasi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tambahan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14400" y="3257550"/>
            <a:ext cx="2895600" cy="1676400"/>
          </a:xfrm>
          <a:prstGeom prst="wedgeRoundRectCallout">
            <a:avLst>
              <a:gd name="adj1" fmla="val 85777"/>
              <a:gd name="adj2" fmla="val -36514"/>
              <a:gd name="adj3" fmla="val 16667"/>
            </a:avLst>
          </a:prstGeom>
          <a:solidFill>
            <a:srgbClr val="002060">
              <a:alpha val="41000"/>
            </a:srgbClr>
          </a:solidFill>
          <a:ln>
            <a:solidFill>
              <a:srgbClr val="FFFF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21299999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Menyimpan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dengan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format yang lain yang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memungkinkan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5" grpId="0" animBg="1"/>
      <p:bldP spid="5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MENUTUP MS. POWER POINT</a:t>
            </a:r>
            <a:endParaRPr lang="en-US" dirty="0"/>
          </a:p>
        </p:txBody>
      </p:sp>
      <p:pic>
        <p:nvPicPr>
          <p:cNvPr id="8" name="Picture 7" descr="KELU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66813"/>
            <a:ext cx="3039994" cy="3976687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7162800" y="3486150"/>
            <a:ext cx="1981200" cy="1219200"/>
          </a:xfrm>
          <a:prstGeom prst="wedgeRoundRectCallout">
            <a:avLst>
              <a:gd name="adj1" fmla="val -89186"/>
              <a:gd name="adj2" fmla="val 760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Klik</a:t>
            </a:r>
            <a:r>
              <a:rPr lang="en-US" sz="2000" b="1" dirty="0" smtClean="0"/>
              <a:t> Exit Power Point</a:t>
            </a:r>
            <a:endParaRPr lang="en-US" sz="2000" b="1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" y="3333750"/>
            <a:ext cx="1981200" cy="1219200"/>
          </a:xfrm>
          <a:prstGeom prst="wedgeRoundRectCallout">
            <a:avLst>
              <a:gd name="adj1" fmla="val 129647"/>
              <a:gd name="adj2" fmla="val 64367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Klik</a:t>
            </a:r>
            <a:r>
              <a:rPr lang="en-US" sz="2800" b="1" dirty="0" smtClean="0"/>
              <a:t> Close</a:t>
            </a:r>
            <a:endParaRPr lang="en-US" sz="28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85800" y="1123950"/>
            <a:ext cx="1981200" cy="1371600"/>
          </a:xfrm>
          <a:prstGeom prst="wedgeRoundRectCallout">
            <a:avLst>
              <a:gd name="adj1" fmla="val 105184"/>
              <a:gd name="adj2" fmla="val -30805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Klik</a:t>
            </a:r>
            <a:r>
              <a:rPr lang="en-US" sz="2000" b="1" dirty="0" smtClean="0"/>
              <a:t> office button</a:t>
            </a:r>
            <a:endParaRPr lang="en-US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7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388977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  <a:t>SEKIAN </a:t>
            </a:r>
            <a:b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  <a:t>&amp;</a:t>
            </a:r>
            <a:b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  <a:t>TERIMA KASIH</a:t>
            </a:r>
            <a:b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</a:br>
            <a:r>
              <a:rPr lang="en-US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mic Sans MS" pitchFamily="66" charset="0"/>
              </a:rPr>
              <a:t>WASSALAM’MUALIKUM WR WB</a:t>
            </a:r>
            <a:endParaRPr lang="en-US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110997"/>
            <a:ext cx="6400800" cy="3394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Aplikasi Microsoft PowerPoint ini pertama kali dikembangkan oleh Bob Gaskins dan Dennis Austin sebagai Presenter untuk perusahaan bernama Forethought, Inc yang kemudian mereka ubah namanya menjadi PowerPoint.</a:t>
            </a:r>
            <a:endParaRPr lang="id-I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4350"/>
            <a:ext cx="2209800" cy="613171"/>
          </a:xfrm>
          <a:solidFill>
            <a:schemeClr val="tx2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SEJARAH</a:t>
            </a:r>
            <a:endParaRPr lang="id-ID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0" y="4629150"/>
            <a:ext cx="2350681" cy="273844"/>
          </a:xfrm>
        </p:spPr>
        <p:txBody>
          <a:bodyPr/>
          <a:lstStyle/>
          <a:p>
            <a:r>
              <a:rPr lang="en-US" dirty="0" err="1" smtClean="0"/>
              <a:t>Ananto</a:t>
            </a:r>
            <a:r>
              <a:rPr lang="en-US" dirty="0" smtClean="0"/>
              <a:t> </a:t>
            </a:r>
            <a:r>
              <a:rPr lang="en-US" dirty="0" err="1" smtClean="0"/>
              <a:t>Pratekno</a:t>
            </a:r>
            <a:r>
              <a:rPr lang="en-US" dirty="0" smtClean="0"/>
              <a:t> (0901125017)</a:t>
            </a:r>
            <a:endParaRPr lang="en-US" dirty="0"/>
          </a:p>
        </p:txBody>
      </p:sp>
    </p:spTree>
  </p:cSld>
  <p:clrMapOvr>
    <a:masterClrMapping/>
  </p:clrMapOvr>
  <p:transition>
    <p:dissolve/>
    <p:sndAc>
      <p:stSnd>
        <p:snd r:embed="rId2" name="explod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2419350" y="285751"/>
          <a:ext cx="6115051" cy="477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2133600"/>
                <a:gridCol w="3219451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latin typeface="Cambria"/>
                        </a:rPr>
                        <a:t>TAHUN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latin typeface="Cambria"/>
                        </a:rPr>
                        <a:t>VERSI POWERPOINT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/>
                          <a:hlinkClick r:id="rId3" tooltip="Sistem Operasi"/>
                        </a:rPr>
                        <a:t>SISTEM OPERASI</a:t>
                      </a:r>
                      <a:endParaRPr lang="id-ID" sz="1400" b="0" i="0" u="none" strike="noStrike" dirty="0">
                        <a:solidFill>
                          <a:schemeClr val="tx1"/>
                        </a:solidFill>
                        <a:latin typeface="Cambria"/>
                      </a:endParaRPr>
                    </a:p>
                  </a:txBody>
                  <a:tcPr marL="9525" marR="9525" marT="7144" marB="0" anchor="b"/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4" tooltip="1987"/>
                        </a:rPr>
                        <a:t>1987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1.0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Mac OS classic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5" tooltip="1988"/>
                        </a:rPr>
                        <a:t>1988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2.0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Mac OS classic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6" tooltip="1990"/>
                        </a:rPr>
                        <a:t>1990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2.0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Windows 3.0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7" tooltip="1992"/>
                        </a:rPr>
                        <a:t>1992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3.0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Mac OS classic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7" tooltip="1992"/>
                        </a:rPr>
                        <a:t>1992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3.0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8" tooltip="Windows 3.x"/>
                        </a:rPr>
                        <a:t>Windows 3.1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9" tooltip="1993"/>
                        </a:rPr>
                        <a:t>1993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4.0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Windows NT 3.1, Windows 3.1, Windows 3.11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0" tooltip="1994"/>
                        </a:rPr>
                        <a:t>1994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4.0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Mac OS classic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1" tooltip="1995"/>
                        </a:rPr>
                        <a:t>1995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7 for Windows 95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Windows 95, Windows NT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2" tooltip="1997"/>
                        </a:rPr>
                        <a:t>1997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97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Windows 95/98, Windows NT 4.0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3" tooltip="1998"/>
                        </a:rPr>
                        <a:t>1998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98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Mac OS Classic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41862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4" tooltip="1999"/>
                        </a:rPr>
                        <a:t>1999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2000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Microsoft Windows 98, Windows NT 4.0, Windows 2000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5" tooltip="2000"/>
                        </a:rPr>
                        <a:t>2000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2001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Mac OS X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6" tooltip="2001"/>
                        </a:rPr>
                        <a:t>2001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2002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Windows 2000/XP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21288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7" tooltip="2002"/>
                        </a:rPr>
                        <a:t>2002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v.X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Mac OS X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24364">
                <a:tc>
                  <a:txBody>
                    <a:bodyPr/>
                    <a:lstStyle/>
                    <a:p>
                      <a:pPr algn="r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  <a:hlinkClick r:id="rId18" tooltip="2003"/>
                        </a:rPr>
                        <a:t>2003</a:t>
                      </a:r>
                      <a:endParaRPr lang="id-ID" sz="1400" b="0" i="0" u="none" strike="noStrike" dirty="0">
                        <a:solidFill>
                          <a:schemeClr val="bg2"/>
                        </a:solidFill>
                        <a:effectLst/>
                        <a:latin typeface="Cambria"/>
                      </a:endParaRP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d-ID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PowerPoint 2003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solidFill>
                            <a:schemeClr val="bg2"/>
                          </a:solidFill>
                          <a:effectLst/>
                          <a:latin typeface="Cambria"/>
                        </a:rPr>
                        <a:t>Windows 2000 Service Pack 3, Windows XP Service Pack 1, Windows Server 2003</a:t>
                      </a:r>
                    </a:p>
                  </a:txBody>
                  <a:tcPr marL="9525" marR="9525" marT="7144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1524000" cy="666750"/>
          </a:xfrm>
          <a:solidFill>
            <a:schemeClr val="tx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en-US" b="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VERSI</a:t>
            </a:r>
            <a:endParaRPr lang="en-US" b="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4705350"/>
            <a:ext cx="2350681" cy="273844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Ananto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Pratekno</a:t>
            </a:r>
            <a:r>
              <a:rPr lang="en-US" dirty="0" smtClean="0">
                <a:solidFill>
                  <a:schemeClr val="bg1"/>
                </a:solidFill>
              </a:rPr>
              <a:t> (0901125017)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MEMBUKA MS. POWER POINT</a:t>
            </a:r>
            <a:endParaRPr lang="en-US" dirty="0"/>
          </a:p>
        </p:txBody>
      </p:sp>
      <p:pic>
        <p:nvPicPr>
          <p:cNvPr id="4" name="Picture 3" descr="membuka Ms. 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47750"/>
            <a:ext cx="3014378" cy="3733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76400" y="3257550"/>
            <a:ext cx="1981200" cy="1219200"/>
          </a:xfrm>
          <a:prstGeom prst="wedgeRoundRectCallout">
            <a:avLst>
              <a:gd name="adj1" fmla="val 78719"/>
              <a:gd name="adj2" fmla="val 59195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Klik</a:t>
            </a:r>
            <a:r>
              <a:rPr lang="en-US" sz="2800" b="1" dirty="0" smtClean="0"/>
              <a:t> Icon Start </a:t>
            </a:r>
            <a:endParaRPr lang="en-US" sz="2800" b="1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752600" y="895350"/>
            <a:ext cx="1981200" cy="1371600"/>
          </a:xfrm>
          <a:prstGeom prst="wedgeRoundRectCallout">
            <a:avLst>
              <a:gd name="adj1" fmla="val 69375"/>
              <a:gd name="adj2" fmla="val 41609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Pilih</a:t>
            </a:r>
            <a:r>
              <a:rPr lang="en-US" sz="2000" b="1" dirty="0" smtClean="0"/>
              <a:t> Folder Microsoft Office</a:t>
            </a:r>
            <a:endParaRPr lang="en-US" sz="2000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943600" y="1123950"/>
            <a:ext cx="1981200" cy="1219200"/>
          </a:xfrm>
          <a:prstGeom prst="wedgeRoundRectCallout">
            <a:avLst>
              <a:gd name="adj1" fmla="val -89186"/>
              <a:gd name="adj2" fmla="val 760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Klik</a:t>
            </a:r>
            <a:r>
              <a:rPr lang="en-US" sz="2000" b="1" dirty="0" smtClean="0"/>
              <a:t> Microsoft Power Point</a:t>
            </a:r>
            <a:endParaRPr lang="en-US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2"/>
                </a:solidFill>
              </a:rPr>
              <a:t>Office Button </a:t>
            </a:r>
            <a:endParaRPr lang="en-US" dirty="0">
              <a:ln w="3175">
                <a:solidFill>
                  <a:schemeClr val="tx1"/>
                </a:solidFill>
              </a:ln>
              <a:solidFill>
                <a:schemeClr val="bg2"/>
              </a:solidFill>
            </a:endParaRPr>
          </a:p>
        </p:txBody>
      </p:sp>
      <p:pic>
        <p:nvPicPr>
          <p:cNvPr id="8" name="Picture 7" descr="2011-01-23_1219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971550"/>
            <a:ext cx="3276600" cy="3762443"/>
          </a:xfrm>
          <a:prstGeom prst="rect">
            <a:avLst/>
          </a:prstGeom>
        </p:spPr>
      </p:pic>
      <p:pic>
        <p:nvPicPr>
          <p:cNvPr id="15" name="Picture 14" descr="2011-01-23_1231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00051"/>
            <a:ext cx="609600" cy="42738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4705350"/>
            <a:ext cx="2350681" cy="273844"/>
          </a:xfrm>
        </p:spPr>
        <p:txBody>
          <a:bodyPr/>
          <a:lstStyle/>
          <a:p>
            <a:r>
              <a:rPr lang="en-US" dirty="0" err="1" smtClean="0"/>
              <a:t>Ananto</a:t>
            </a:r>
            <a:r>
              <a:rPr lang="en-US" dirty="0" smtClean="0"/>
              <a:t> </a:t>
            </a:r>
            <a:r>
              <a:rPr lang="en-US" dirty="0" err="1" smtClean="0"/>
              <a:t>Pratekno</a:t>
            </a:r>
            <a:r>
              <a:rPr lang="en-US" dirty="0" smtClean="0"/>
              <a:t> (0901125017)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219200" y="1123950"/>
            <a:ext cx="2438400" cy="990600"/>
          </a:xfrm>
          <a:prstGeom prst="wedgeRoundRectCallout">
            <a:avLst>
              <a:gd name="adj1" fmla="val 68159"/>
              <a:gd name="adj2" fmla="val -1101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id-ID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219200" y="1809750"/>
            <a:ext cx="2438400" cy="1143000"/>
          </a:xfrm>
          <a:prstGeom prst="wedgeRoundRectCallout">
            <a:avLst>
              <a:gd name="adj1" fmla="val 68159"/>
              <a:gd name="adj2" fmla="val -45454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tersimpan</a:t>
            </a:r>
            <a:r>
              <a:rPr lang="en-US" dirty="0" smtClean="0"/>
              <a:t> </a:t>
            </a:r>
            <a:r>
              <a:rPr lang="en-US" dirty="0" err="1" smtClean="0"/>
              <a:t>sebelumnya</a:t>
            </a:r>
            <a:endParaRPr lang="id-ID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1219200" y="2190750"/>
            <a:ext cx="2438400" cy="990600"/>
          </a:xfrm>
          <a:prstGeom prst="wedgeRoundRectCallout">
            <a:avLst>
              <a:gd name="adj1" fmla="val 69278"/>
              <a:gd name="adj2" fmla="val -46832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219200" y="2571750"/>
            <a:ext cx="2438400" cy="1371600"/>
          </a:xfrm>
          <a:prstGeom prst="wedgeRoundRectCallout">
            <a:avLst>
              <a:gd name="adj1" fmla="val 71517"/>
              <a:gd name="adj2" fmla="val -550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Menyimpan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Pembaruan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file</a:t>
            </a:r>
            <a:endParaRPr lang="id-ID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219200" y="2952750"/>
            <a:ext cx="2514600" cy="990600"/>
          </a:xfrm>
          <a:prstGeom prst="wedgeRoundRectCallout">
            <a:avLst>
              <a:gd name="adj1" fmla="val 67600"/>
              <a:gd name="adj2" fmla="val -52342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Mencetak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219200" y="3105150"/>
            <a:ext cx="2514600" cy="1447800"/>
          </a:xfrm>
          <a:prstGeom prst="wedgeRoundRectCallout">
            <a:avLst>
              <a:gd name="adj1" fmla="val 68803"/>
              <a:gd name="adj2" fmla="val -37405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Mempersiapkan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yang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distribusikan</a:t>
            </a:r>
            <a:endParaRPr lang="id-ID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219200" y="3257550"/>
            <a:ext cx="2514600" cy="1143000"/>
          </a:xfrm>
          <a:prstGeom prst="wedgeRoundRectCallout">
            <a:avLst>
              <a:gd name="adj1" fmla="val 68159"/>
              <a:gd name="adj2" fmla="val -19369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mengirim</a:t>
            </a:r>
            <a:r>
              <a:rPr lang="en-US" dirty="0" smtClean="0"/>
              <a:t>  </a:t>
            </a:r>
            <a:r>
              <a:rPr lang="en-US" dirty="0" err="1" smtClean="0"/>
              <a:t>Salinan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</a:t>
            </a:r>
            <a:endParaRPr lang="id-ID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1295400" y="3714750"/>
            <a:ext cx="2438400" cy="990600"/>
          </a:xfrm>
          <a:prstGeom prst="wedgeRoundRectCallout">
            <a:avLst>
              <a:gd name="adj1" fmla="val 72077"/>
              <a:gd name="adj2" fmla="val -26166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memdistribusikan</a:t>
            </a:r>
            <a:r>
              <a:rPr lang="en-US" dirty="0" smtClean="0"/>
              <a:t> 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id-ID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219200" y="3943350"/>
            <a:ext cx="2514600" cy="990600"/>
          </a:xfrm>
          <a:prstGeom prst="wedgeRoundRectCallout">
            <a:avLst>
              <a:gd name="adj1" fmla="val 68159"/>
              <a:gd name="adj2" fmla="val -11011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Menutup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Keluar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nu b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19150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MENU-BAR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33400" y="1276350"/>
            <a:ext cx="8305800" cy="1667151"/>
            <a:chOff x="533400" y="1285599"/>
            <a:chExt cx="8305800" cy="1667151"/>
          </a:xfrm>
        </p:grpSpPr>
        <p:pic>
          <p:nvPicPr>
            <p:cNvPr id="8" name="Picture 7" descr="Hom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885950"/>
              <a:ext cx="8305800" cy="1066800"/>
            </a:xfrm>
            <a:prstGeom prst="rect">
              <a:avLst/>
            </a:prstGeom>
          </p:spPr>
        </p:pic>
        <p:sp>
          <p:nvSpPr>
            <p:cNvPr id="9" name="Right Arrow 8"/>
            <p:cNvSpPr/>
            <p:nvPr/>
          </p:nvSpPr>
          <p:spPr>
            <a:xfrm rot="5400000">
              <a:off x="849121" y="1364183"/>
              <a:ext cx="538168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5300" y="1276350"/>
            <a:ext cx="8153400" cy="1828800"/>
            <a:chOff x="495300" y="1276350"/>
            <a:chExt cx="8153400" cy="1828800"/>
          </a:xfrm>
        </p:grpSpPr>
        <p:sp>
          <p:nvSpPr>
            <p:cNvPr id="12" name="Right Arrow 11"/>
            <p:cNvSpPr/>
            <p:nvPr/>
          </p:nvSpPr>
          <p:spPr>
            <a:xfrm rot="5400000">
              <a:off x="1257300" y="1466850"/>
              <a:ext cx="762000" cy="3810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0" descr="inser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300" y="2038350"/>
              <a:ext cx="8153400" cy="10668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33400" y="1276350"/>
            <a:ext cx="8382000" cy="2030016"/>
            <a:chOff x="533400" y="1276350"/>
            <a:chExt cx="8382000" cy="2030016"/>
          </a:xfrm>
        </p:grpSpPr>
        <p:pic>
          <p:nvPicPr>
            <p:cNvPr id="23" name="Picture 22" descr="desain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" y="2038350"/>
              <a:ext cx="8382000" cy="1268016"/>
            </a:xfrm>
            <a:prstGeom prst="rect">
              <a:avLst/>
            </a:prstGeom>
          </p:spPr>
        </p:pic>
        <p:sp>
          <p:nvSpPr>
            <p:cNvPr id="13" name="Right Arrow 12"/>
            <p:cNvSpPr/>
            <p:nvPr/>
          </p:nvSpPr>
          <p:spPr>
            <a:xfrm rot="5400000">
              <a:off x="1752600" y="1504950"/>
              <a:ext cx="914400" cy="4572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" y="1276350"/>
            <a:ext cx="8458200" cy="2174082"/>
            <a:chOff x="457200" y="1276350"/>
            <a:chExt cx="8458200" cy="2174082"/>
          </a:xfrm>
        </p:grpSpPr>
        <p:pic>
          <p:nvPicPr>
            <p:cNvPr id="25" name="Picture 24" descr="Animation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7200" y="2266950"/>
              <a:ext cx="8458200" cy="1183482"/>
            </a:xfrm>
            <a:prstGeom prst="rect">
              <a:avLst/>
            </a:prstGeom>
          </p:spPr>
        </p:pic>
        <p:sp>
          <p:nvSpPr>
            <p:cNvPr id="14" name="Right Arrow 13"/>
            <p:cNvSpPr/>
            <p:nvPr/>
          </p:nvSpPr>
          <p:spPr>
            <a:xfrm rot="5400000">
              <a:off x="2133600" y="1581150"/>
              <a:ext cx="1066800" cy="4572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57200" y="1276350"/>
            <a:ext cx="8458200" cy="2239715"/>
            <a:chOff x="457200" y="1276350"/>
            <a:chExt cx="8458200" cy="2239715"/>
          </a:xfrm>
        </p:grpSpPr>
        <p:pic>
          <p:nvPicPr>
            <p:cNvPr id="27" name="Picture 26" descr="slide show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7200" y="2343150"/>
              <a:ext cx="8458200" cy="1172915"/>
            </a:xfrm>
            <a:prstGeom prst="rect">
              <a:avLst/>
            </a:prstGeom>
          </p:spPr>
        </p:pic>
        <p:sp>
          <p:nvSpPr>
            <p:cNvPr id="15" name="Right Arrow 14"/>
            <p:cNvSpPr/>
            <p:nvPr/>
          </p:nvSpPr>
          <p:spPr>
            <a:xfrm rot="5400000">
              <a:off x="2857500" y="1619250"/>
              <a:ext cx="1143000" cy="4572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57200" y="1276350"/>
            <a:ext cx="8458200" cy="2239715"/>
            <a:chOff x="457200" y="1276350"/>
            <a:chExt cx="8458200" cy="2239715"/>
          </a:xfrm>
        </p:grpSpPr>
        <p:pic>
          <p:nvPicPr>
            <p:cNvPr id="29" name="Picture 28" descr="review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" y="2343150"/>
              <a:ext cx="8458200" cy="1172915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5400000">
              <a:off x="3390900" y="1695450"/>
              <a:ext cx="1295400" cy="4572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57200" y="1276350"/>
            <a:ext cx="8458200" cy="3067348"/>
            <a:chOff x="457200" y="1276350"/>
            <a:chExt cx="8458200" cy="3067348"/>
          </a:xfrm>
        </p:grpSpPr>
        <p:pic>
          <p:nvPicPr>
            <p:cNvPr id="31" name="Picture 30" descr="view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57200" y="3181350"/>
              <a:ext cx="8458200" cy="1162348"/>
            </a:xfrm>
            <a:prstGeom prst="rect">
              <a:avLst/>
            </a:prstGeom>
          </p:spPr>
        </p:pic>
        <p:sp>
          <p:nvSpPr>
            <p:cNvPr id="17" name="Right Arrow 16"/>
            <p:cNvSpPr/>
            <p:nvPr/>
          </p:nvSpPr>
          <p:spPr>
            <a:xfrm rot="5400000">
              <a:off x="3886200" y="1733550"/>
              <a:ext cx="1447800" cy="5334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7200" y="1276350"/>
            <a:ext cx="8458200" cy="2868216"/>
            <a:chOff x="457200" y="1276350"/>
            <a:chExt cx="8458200" cy="2868216"/>
          </a:xfrm>
        </p:grpSpPr>
        <p:pic>
          <p:nvPicPr>
            <p:cNvPr id="33" name="Picture 32" descr="format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7200" y="2876550"/>
              <a:ext cx="8458200" cy="1268016"/>
            </a:xfrm>
            <a:prstGeom prst="rect">
              <a:avLst/>
            </a:prstGeom>
          </p:spPr>
        </p:pic>
        <p:sp>
          <p:nvSpPr>
            <p:cNvPr id="18" name="Right Arrow 17"/>
            <p:cNvSpPr/>
            <p:nvPr/>
          </p:nvSpPr>
          <p:spPr>
            <a:xfrm rot="5400000">
              <a:off x="4914900" y="1924050"/>
              <a:ext cx="1752600" cy="45720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028700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Toolbar HOME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6629400" y="4705350"/>
            <a:ext cx="2350681" cy="273844"/>
          </a:xfrm>
        </p:spPr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10668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Menyalin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Menyimpannya</a:t>
            </a:r>
            <a:r>
              <a:rPr lang="en-US" sz="1000" dirty="0" smtClean="0"/>
              <a:t> </a:t>
            </a:r>
            <a:r>
              <a:rPr lang="en-US" sz="1000" dirty="0" err="1" smtClean="0"/>
              <a:t>di</a:t>
            </a:r>
            <a:r>
              <a:rPr lang="en-US" sz="1000" dirty="0" smtClean="0"/>
              <a:t> Clipboard </a:t>
            </a:r>
            <a:endParaRPr lang="id-ID" sz="1000" dirty="0"/>
          </a:p>
        </p:txBody>
      </p:sp>
      <p:sp>
        <p:nvSpPr>
          <p:cNvPr id="10" name="Rectangular Callout 9"/>
          <p:cNvSpPr/>
          <p:nvPr/>
        </p:nvSpPr>
        <p:spPr>
          <a:xfrm>
            <a:off x="10668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Memotong</a:t>
            </a:r>
            <a:r>
              <a:rPr lang="en-US" sz="1000" dirty="0" smtClean="0"/>
              <a:t> </a:t>
            </a:r>
            <a:r>
              <a:rPr lang="en-US" sz="1000" dirty="0" err="1" smtClean="0"/>
              <a:t>bagian</a:t>
            </a:r>
            <a:r>
              <a:rPr lang="en-US" sz="1000" dirty="0" smtClean="0"/>
              <a:t> </a:t>
            </a:r>
            <a:r>
              <a:rPr lang="en-US" sz="1000" dirty="0" err="1" smtClean="0"/>
              <a:t>dari</a:t>
            </a:r>
            <a:r>
              <a:rPr lang="en-US" sz="1000" dirty="0" smtClean="0"/>
              <a:t> </a:t>
            </a:r>
            <a:r>
              <a:rPr lang="en-US" sz="1000" dirty="0" err="1" smtClean="0"/>
              <a:t>dokumen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Menyimpannya</a:t>
            </a:r>
            <a:r>
              <a:rPr lang="en-US" sz="1000" dirty="0" smtClean="0"/>
              <a:t> </a:t>
            </a:r>
            <a:r>
              <a:rPr lang="en-US" sz="1000" dirty="0" err="1" smtClean="0"/>
              <a:t>di</a:t>
            </a:r>
            <a:r>
              <a:rPr lang="en-US" sz="1000" dirty="0" smtClean="0"/>
              <a:t> Clipboard </a:t>
            </a:r>
            <a:endParaRPr lang="id-ID" sz="1000" dirty="0"/>
          </a:p>
        </p:txBody>
      </p:sp>
      <p:sp>
        <p:nvSpPr>
          <p:cNvPr id="11" name="Rectangular Callout 10"/>
          <p:cNvSpPr/>
          <p:nvPr/>
        </p:nvSpPr>
        <p:spPr>
          <a:xfrm>
            <a:off x="9906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Menyalin</a:t>
            </a:r>
            <a:r>
              <a:rPr lang="en-US" sz="1000" dirty="0" smtClean="0"/>
              <a:t> Format </a:t>
            </a:r>
            <a:r>
              <a:rPr lang="en-US" sz="1000" dirty="0" err="1" smtClean="0"/>
              <a:t>dari</a:t>
            </a:r>
            <a:r>
              <a:rPr lang="en-US" sz="1000" dirty="0" smtClean="0"/>
              <a:t> </a:t>
            </a:r>
            <a:r>
              <a:rPr lang="en-US" sz="1000" dirty="0" err="1" smtClean="0"/>
              <a:t>bagian</a:t>
            </a:r>
            <a:r>
              <a:rPr lang="en-US" sz="1000" dirty="0" smtClean="0"/>
              <a:t> </a:t>
            </a:r>
            <a:r>
              <a:rPr lang="en-US" sz="1000" dirty="0" err="1" smtClean="0"/>
              <a:t>dokume</a:t>
            </a:r>
            <a:r>
              <a:rPr lang="en-US" sz="1000" dirty="0" smtClean="0"/>
              <a:t> </a:t>
            </a:r>
            <a:r>
              <a:rPr lang="en-US" sz="1000" dirty="0" err="1" smtClean="0"/>
              <a:t>kebagian</a:t>
            </a:r>
            <a:r>
              <a:rPr lang="en-US" sz="1000" dirty="0" smtClean="0"/>
              <a:t> yang lain</a:t>
            </a:r>
            <a:endParaRPr lang="id-ID" sz="10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620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Menempel</a:t>
            </a:r>
            <a:r>
              <a:rPr lang="en-US" sz="1000" dirty="0" smtClean="0"/>
              <a:t> </a:t>
            </a:r>
            <a:r>
              <a:rPr lang="en-US" sz="1000" dirty="0" err="1" smtClean="0"/>
              <a:t>konten</a:t>
            </a:r>
            <a:r>
              <a:rPr lang="en-US" sz="1000" dirty="0" smtClean="0"/>
              <a:t> yang </a:t>
            </a:r>
            <a:r>
              <a:rPr lang="en-US" sz="1000" dirty="0" err="1" smtClean="0"/>
              <a:t>ada</a:t>
            </a:r>
            <a:r>
              <a:rPr lang="en-US" sz="1000" dirty="0" smtClean="0"/>
              <a:t> </a:t>
            </a:r>
            <a:r>
              <a:rPr lang="en-US" sz="1000" dirty="0" err="1" smtClean="0"/>
              <a:t>di</a:t>
            </a:r>
            <a:r>
              <a:rPr lang="en-US" sz="1000" dirty="0" smtClean="0"/>
              <a:t> Clipboard</a:t>
            </a:r>
            <a:endParaRPr lang="id-ID" sz="1000" dirty="0"/>
          </a:p>
        </p:txBody>
      </p:sp>
      <p:sp>
        <p:nvSpPr>
          <p:cNvPr id="13" name="Rectangular Callout 12"/>
          <p:cNvSpPr/>
          <p:nvPr/>
        </p:nvSpPr>
        <p:spPr>
          <a:xfrm>
            <a:off x="19050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Mengganti</a:t>
            </a:r>
            <a:r>
              <a:rPr lang="en-US" sz="1000" dirty="0" smtClean="0"/>
              <a:t> layout Slide yang </a:t>
            </a:r>
            <a:r>
              <a:rPr lang="en-US" sz="1000" dirty="0" err="1" smtClean="0"/>
              <a:t>dipilih</a:t>
            </a:r>
            <a:endParaRPr lang="id-ID" sz="1000" dirty="0"/>
          </a:p>
        </p:txBody>
      </p:sp>
      <p:sp>
        <p:nvSpPr>
          <p:cNvPr id="14" name="Rectangular Callout 13"/>
          <p:cNvSpPr/>
          <p:nvPr/>
        </p:nvSpPr>
        <p:spPr>
          <a:xfrm>
            <a:off x="1752600" y="18859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Menjadikan</a:t>
            </a:r>
            <a:r>
              <a:rPr lang="en-US" sz="1000" dirty="0" smtClean="0"/>
              <a:t> slide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seperti</a:t>
            </a:r>
            <a:r>
              <a:rPr lang="en-US" sz="1000" dirty="0" smtClean="0"/>
              <a:t> </a:t>
            </a:r>
            <a:r>
              <a:rPr lang="en-US" sz="1000" dirty="0" err="1" smtClean="0"/>
              <a:t>keadaan</a:t>
            </a:r>
            <a:r>
              <a:rPr lang="en-US" sz="1000" dirty="0" smtClean="0"/>
              <a:t> </a:t>
            </a:r>
            <a:r>
              <a:rPr lang="en-US" sz="1000" dirty="0" err="1" smtClean="0"/>
              <a:t>awal</a:t>
            </a:r>
            <a:endParaRPr lang="id-ID" sz="1000" dirty="0"/>
          </a:p>
        </p:txBody>
      </p:sp>
      <p:sp>
        <p:nvSpPr>
          <p:cNvPr id="15" name="Rectangular Callout 14"/>
          <p:cNvSpPr/>
          <p:nvPr/>
        </p:nvSpPr>
        <p:spPr>
          <a:xfrm>
            <a:off x="16764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Menghapus</a:t>
            </a:r>
            <a:r>
              <a:rPr lang="en-US" sz="1000" dirty="0" smtClean="0"/>
              <a:t> Slide </a:t>
            </a:r>
            <a:r>
              <a:rPr lang="en-US" sz="1000" dirty="0" err="1" smtClean="0"/>
              <a:t>dari</a:t>
            </a:r>
            <a:r>
              <a:rPr lang="en-US" sz="1000" dirty="0" smtClean="0"/>
              <a:t> </a:t>
            </a:r>
            <a:r>
              <a:rPr lang="en-US" sz="1000" dirty="0" err="1" smtClean="0"/>
              <a:t>Lembar</a:t>
            </a:r>
            <a:r>
              <a:rPr lang="en-US" sz="1000" dirty="0" smtClean="0"/>
              <a:t> </a:t>
            </a:r>
            <a:r>
              <a:rPr lang="en-US" sz="1000" dirty="0" err="1" smtClean="0"/>
              <a:t>persantasi</a:t>
            </a:r>
            <a:endParaRPr lang="id-ID" sz="1000" dirty="0"/>
          </a:p>
        </p:txBody>
      </p:sp>
      <p:sp>
        <p:nvSpPr>
          <p:cNvPr id="16" name="Rectangular Callout 15"/>
          <p:cNvSpPr/>
          <p:nvPr/>
        </p:nvSpPr>
        <p:spPr>
          <a:xfrm>
            <a:off x="1371600" y="18859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Menambah</a:t>
            </a:r>
            <a:r>
              <a:rPr lang="en-US" sz="1000" dirty="0" smtClean="0"/>
              <a:t> slide </a:t>
            </a:r>
            <a:r>
              <a:rPr lang="en-US" sz="1000" dirty="0" err="1" smtClean="0"/>
              <a:t>didalam</a:t>
            </a:r>
            <a:r>
              <a:rPr lang="en-US" sz="1000" dirty="0" smtClean="0"/>
              <a:t> </a:t>
            </a:r>
            <a:r>
              <a:rPr lang="en-US" sz="1000" dirty="0" err="1" smtClean="0"/>
              <a:t>Lembar</a:t>
            </a:r>
            <a:r>
              <a:rPr lang="en-US" sz="1000" dirty="0" smtClean="0"/>
              <a:t> </a:t>
            </a:r>
            <a:r>
              <a:rPr lang="en-US" sz="1000" dirty="0" err="1" smtClean="0"/>
              <a:t>persentasi</a:t>
            </a:r>
            <a:endParaRPr lang="id-ID" sz="1000" dirty="0"/>
          </a:p>
        </p:txBody>
      </p:sp>
      <p:sp>
        <p:nvSpPr>
          <p:cNvPr id="17" name="Rectangular Callout 16"/>
          <p:cNvSpPr/>
          <p:nvPr/>
        </p:nvSpPr>
        <p:spPr>
          <a:xfrm>
            <a:off x="29718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Merubah</a:t>
            </a:r>
            <a:r>
              <a:rPr lang="en-US" sz="1000" dirty="0" smtClean="0"/>
              <a:t> </a:t>
            </a:r>
            <a:r>
              <a:rPr lang="en-US" sz="1000" dirty="0" err="1" smtClean="0"/>
              <a:t>tampilanan</a:t>
            </a:r>
            <a:r>
              <a:rPr lang="en-US" sz="1000" dirty="0" smtClean="0"/>
              <a:t> </a:t>
            </a:r>
            <a:r>
              <a:rPr lang="en-US" sz="1000" dirty="0" err="1" smtClean="0"/>
              <a:t>jenis</a:t>
            </a:r>
            <a:r>
              <a:rPr lang="en-US" sz="1000" dirty="0" smtClean="0"/>
              <a:t> </a:t>
            </a:r>
            <a:r>
              <a:rPr lang="en-US" sz="1000" dirty="0" err="1" smtClean="0"/>
              <a:t>huruf</a:t>
            </a:r>
            <a:endParaRPr lang="id-ID" sz="1000" dirty="0"/>
          </a:p>
        </p:txBody>
      </p:sp>
      <p:sp>
        <p:nvSpPr>
          <p:cNvPr id="18" name="Rectangular Callout 17"/>
          <p:cNvSpPr/>
          <p:nvPr/>
        </p:nvSpPr>
        <p:spPr>
          <a:xfrm>
            <a:off x="32766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Merubah</a:t>
            </a:r>
            <a:r>
              <a:rPr lang="en-US" sz="1000" dirty="0" smtClean="0"/>
              <a:t> </a:t>
            </a:r>
            <a:r>
              <a:rPr lang="en-US" sz="1000" dirty="0" err="1" smtClean="0"/>
              <a:t>Ukuran</a:t>
            </a:r>
            <a:r>
              <a:rPr lang="en-US" sz="1000" dirty="0" smtClean="0"/>
              <a:t> </a:t>
            </a:r>
            <a:r>
              <a:rPr lang="en-US" sz="1000" dirty="0" err="1" smtClean="0"/>
              <a:t>Huruf</a:t>
            </a:r>
            <a:r>
              <a:rPr lang="en-US" sz="1000" dirty="0" smtClean="0"/>
              <a:t> </a:t>
            </a:r>
            <a:endParaRPr lang="id-ID" sz="1000" dirty="0"/>
          </a:p>
        </p:txBody>
      </p:sp>
      <p:sp>
        <p:nvSpPr>
          <p:cNvPr id="19" name="Rectangular Callout 18"/>
          <p:cNvSpPr/>
          <p:nvPr/>
        </p:nvSpPr>
        <p:spPr>
          <a:xfrm>
            <a:off x="35052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Menambah</a:t>
            </a:r>
            <a:r>
              <a:rPr lang="en-US" sz="1000" dirty="0" smtClean="0"/>
              <a:t> </a:t>
            </a:r>
            <a:r>
              <a:rPr lang="en-US" sz="1000" dirty="0" err="1" smtClean="0"/>
              <a:t>besar</a:t>
            </a:r>
            <a:r>
              <a:rPr lang="en-US" sz="1000" dirty="0" smtClean="0"/>
              <a:t> </a:t>
            </a:r>
            <a:r>
              <a:rPr lang="en-US" sz="1000" dirty="0" err="1" smtClean="0"/>
              <a:t>ukuran</a:t>
            </a:r>
            <a:r>
              <a:rPr lang="en-US" sz="1000" dirty="0" smtClean="0"/>
              <a:t> </a:t>
            </a:r>
            <a:r>
              <a:rPr lang="en-US" sz="1000" dirty="0" err="1" smtClean="0"/>
              <a:t>huruf</a:t>
            </a:r>
            <a:endParaRPr lang="id-ID" sz="1000" dirty="0"/>
          </a:p>
        </p:txBody>
      </p:sp>
      <p:sp>
        <p:nvSpPr>
          <p:cNvPr id="20" name="Rectangular Callout 19"/>
          <p:cNvSpPr/>
          <p:nvPr/>
        </p:nvSpPr>
        <p:spPr>
          <a:xfrm>
            <a:off x="36576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Mengurangi</a:t>
            </a:r>
            <a:r>
              <a:rPr lang="en-US" sz="1000" dirty="0" smtClean="0"/>
              <a:t> </a:t>
            </a:r>
            <a:r>
              <a:rPr lang="en-US" sz="1000" dirty="0" err="1" smtClean="0"/>
              <a:t>besrnya</a:t>
            </a:r>
            <a:r>
              <a:rPr lang="en-US" sz="1000" dirty="0" smtClean="0"/>
              <a:t> </a:t>
            </a:r>
            <a:r>
              <a:rPr lang="en-US" sz="1000" dirty="0" err="1" smtClean="0"/>
              <a:t>ukuran</a:t>
            </a:r>
            <a:r>
              <a:rPr lang="en-US" sz="1000" dirty="0" smtClean="0"/>
              <a:t> </a:t>
            </a:r>
            <a:r>
              <a:rPr lang="en-US" sz="1000" dirty="0" err="1" smtClean="0"/>
              <a:t>huruf</a:t>
            </a:r>
            <a:endParaRPr lang="id-ID" sz="1000" dirty="0"/>
          </a:p>
        </p:txBody>
      </p:sp>
      <p:sp>
        <p:nvSpPr>
          <p:cNvPr id="21" name="Rectangular Callout 20"/>
          <p:cNvSpPr/>
          <p:nvPr/>
        </p:nvSpPr>
        <p:spPr>
          <a:xfrm>
            <a:off x="22860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tebal</a:t>
            </a:r>
            <a:endParaRPr lang="id-ID" sz="1000" dirty="0"/>
          </a:p>
        </p:txBody>
      </p:sp>
      <p:sp>
        <p:nvSpPr>
          <p:cNvPr id="22" name="Rectangular Callout 21"/>
          <p:cNvSpPr/>
          <p:nvPr/>
        </p:nvSpPr>
        <p:spPr>
          <a:xfrm>
            <a:off x="24384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miring</a:t>
            </a:r>
            <a:endParaRPr lang="id-ID" sz="1000" dirty="0"/>
          </a:p>
        </p:txBody>
      </p:sp>
      <p:sp>
        <p:nvSpPr>
          <p:cNvPr id="23" name="Rectangular Callout 22"/>
          <p:cNvSpPr/>
          <p:nvPr/>
        </p:nvSpPr>
        <p:spPr>
          <a:xfrm>
            <a:off x="26670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memiliki</a:t>
            </a:r>
            <a:r>
              <a:rPr lang="en-US" sz="1000" dirty="0" smtClean="0"/>
              <a:t> </a:t>
            </a:r>
            <a:r>
              <a:rPr lang="en-US" sz="1000" dirty="0" err="1" smtClean="0"/>
              <a:t>garis</a:t>
            </a:r>
            <a:r>
              <a:rPr lang="en-US" sz="1000" dirty="0" smtClean="0"/>
              <a:t> </a:t>
            </a:r>
            <a:r>
              <a:rPr lang="en-US" sz="1000" dirty="0" err="1" smtClean="0"/>
              <a:t>bawah</a:t>
            </a:r>
            <a:endParaRPr lang="id-ID" sz="1000" dirty="0"/>
          </a:p>
        </p:txBody>
      </p:sp>
      <p:sp>
        <p:nvSpPr>
          <p:cNvPr id="24" name="Rectangular Callout 23"/>
          <p:cNvSpPr/>
          <p:nvPr/>
        </p:nvSpPr>
        <p:spPr>
          <a:xfrm>
            <a:off x="28956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memberi</a:t>
            </a:r>
            <a:r>
              <a:rPr lang="en-US" sz="1000" dirty="0" smtClean="0"/>
              <a:t> </a:t>
            </a:r>
            <a:r>
              <a:rPr lang="en-US" sz="1000" dirty="0" err="1" smtClean="0"/>
              <a:t>garis</a:t>
            </a:r>
            <a:r>
              <a:rPr lang="en-US" sz="1000" dirty="0" smtClean="0"/>
              <a:t> </a:t>
            </a:r>
            <a:r>
              <a:rPr lang="en-US" sz="1000" dirty="0" err="1" smtClean="0"/>
              <a:t>tengah</a:t>
            </a:r>
            <a:r>
              <a:rPr lang="en-US" sz="1000" dirty="0" smtClean="0"/>
              <a:t> </a:t>
            </a:r>
            <a:r>
              <a:rPr lang="en-US" sz="1000" dirty="0" err="1" smtClean="0"/>
              <a:t>pada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endParaRPr lang="id-ID" sz="1000" dirty="0"/>
          </a:p>
        </p:txBody>
      </p:sp>
      <p:sp>
        <p:nvSpPr>
          <p:cNvPr id="25" name="Rectangular Callout 24"/>
          <p:cNvSpPr/>
          <p:nvPr/>
        </p:nvSpPr>
        <p:spPr>
          <a:xfrm>
            <a:off x="30480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memberikan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efek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bayangan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</a:t>
            </a:r>
            <a:r>
              <a:rPr lang="en-US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teks</a:t>
            </a:r>
            <a:endParaRPr lang="id-ID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ular Callout 25"/>
          <p:cNvSpPr/>
          <p:nvPr/>
        </p:nvSpPr>
        <p:spPr>
          <a:xfrm>
            <a:off x="32766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mengatus</a:t>
            </a:r>
            <a:r>
              <a:rPr lang="en-US" sz="1000" dirty="0" smtClean="0"/>
              <a:t> </a:t>
            </a:r>
            <a:r>
              <a:rPr lang="en-US" sz="1000" dirty="0" err="1" smtClean="0"/>
              <a:t>spasi</a:t>
            </a:r>
            <a:r>
              <a:rPr lang="en-US" sz="1000" dirty="0" smtClean="0"/>
              <a:t> </a:t>
            </a:r>
            <a:r>
              <a:rPr lang="en-US" sz="1000" dirty="0" err="1" smtClean="0"/>
              <a:t>dalam</a:t>
            </a:r>
            <a:r>
              <a:rPr lang="en-US" sz="1000" dirty="0" smtClean="0"/>
              <a:t> </a:t>
            </a:r>
            <a:r>
              <a:rPr lang="en-US" sz="1000" dirty="0" err="1" smtClean="0"/>
              <a:t>setiap</a:t>
            </a:r>
            <a:r>
              <a:rPr lang="en-US" sz="1000" dirty="0" smtClean="0"/>
              <a:t> </a:t>
            </a:r>
            <a:r>
              <a:rPr lang="en-US" sz="1000" dirty="0" err="1" smtClean="0"/>
              <a:t>karakter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endParaRPr lang="id-ID" sz="1000" dirty="0"/>
          </a:p>
        </p:txBody>
      </p:sp>
      <p:sp>
        <p:nvSpPr>
          <p:cNvPr id="27" name="Rectangular Callout 26"/>
          <p:cNvSpPr/>
          <p:nvPr/>
        </p:nvSpPr>
        <p:spPr>
          <a:xfrm>
            <a:off x="35052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Mengubah</a:t>
            </a:r>
            <a:r>
              <a:rPr lang="en-US" sz="1000" dirty="0" smtClean="0"/>
              <a:t> </a:t>
            </a:r>
            <a:r>
              <a:rPr lang="en-US" sz="1000" dirty="0" err="1" smtClean="0"/>
              <a:t>kekapitalan</a:t>
            </a:r>
            <a:r>
              <a:rPr lang="en-US" sz="1000" dirty="0" smtClean="0"/>
              <a:t> </a:t>
            </a:r>
            <a:r>
              <a:rPr lang="en-US" sz="1000" dirty="0" err="1" smtClean="0"/>
              <a:t>huruf</a:t>
            </a:r>
            <a:endParaRPr lang="id-ID" sz="1000" dirty="0"/>
          </a:p>
        </p:txBody>
      </p:sp>
      <p:sp>
        <p:nvSpPr>
          <p:cNvPr id="28" name="Rectangular Callout 27"/>
          <p:cNvSpPr/>
          <p:nvPr/>
        </p:nvSpPr>
        <p:spPr>
          <a:xfrm>
            <a:off x="38862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menganti</a:t>
            </a:r>
            <a:r>
              <a:rPr lang="en-US" sz="1000" dirty="0" smtClean="0"/>
              <a:t> </a:t>
            </a:r>
            <a:r>
              <a:rPr lang="en-US" sz="1000" dirty="0" err="1" smtClean="0"/>
              <a:t>warna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endParaRPr lang="id-ID" sz="1000" dirty="0"/>
          </a:p>
        </p:txBody>
      </p:sp>
      <p:sp>
        <p:nvSpPr>
          <p:cNvPr id="29" name="Rectangular Callout 28"/>
          <p:cNvSpPr/>
          <p:nvPr/>
        </p:nvSpPr>
        <p:spPr>
          <a:xfrm>
            <a:off x="38862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seperti</a:t>
            </a:r>
            <a:r>
              <a:rPr lang="en-US" sz="1000" dirty="0" smtClean="0"/>
              <a:t> </a:t>
            </a:r>
            <a:r>
              <a:rPr lang="en-US" sz="1000" dirty="0" err="1" smtClean="0"/>
              <a:t>awal</a:t>
            </a:r>
            <a:endParaRPr lang="id-ID" sz="1000" dirty="0"/>
          </a:p>
        </p:txBody>
      </p:sp>
      <p:sp>
        <p:nvSpPr>
          <p:cNvPr id="30" name="Rectangular Callout 29"/>
          <p:cNvSpPr/>
          <p:nvPr/>
        </p:nvSpPr>
        <p:spPr>
          <a:xfrm>
            <a:off x="41148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meratakan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pada</a:t>
            </a:r>
            <a:r>
              <a:rPr lang="en-US" sz="1000" dirty="0" smtClean="0"/>
              <a:t> </a:t>
            </a:r>
            <a:r>
              <a:rPr lang="en-US" sz="1000" dirty="0" err="1" smtClean="0"/>
              <a:t>sisi</a:t>
            </a:r>
            <a:r>
              <a:rPr lang="en-US" sz="1000" dirty="0" smtClean="0"/>
              <a:t> </a:t>
            </a:r>
            <a:r>
              <a:rPr lang="en-US" sz="1000" dirty="0" err="1" smtClean="0"/>
              <a:t>kiri</a:t>
            </a:r>
            <a:endParaRPr lang="id-ID" sz="1000" dirty="0"/>
          </a:p>
        </p:txBody>
      </p:sp>
      <p:sp>
        <p:nvSpPr>
          <p:cNvPr id="31" name="Rectangular Callout 30"/>
          <p:cNvSpPr/>
          <p:nvPr/>
        </p:nvSpPr>
        <p:spPr>
          <a:xfrm>
            <a:off x="43434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meratakan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pada</a:t>
            </a:r>
            <a:r>
              <a:rPr lang="en-US" sz="1000" dirty="0" smtClean="0"/>
              <a:t> </a:t>
            </a:r>
            <a:r>
              <a:rPr lang="en-US" sz="1000" dirty="0" err="1" smtClean="0"/>
              <a:t>tengah-tengah</a:t>
            </a:r>
            <a:endParaRPr lang="id-ID" sz="1000" dirty="0"/>
          </a:p>
        </p:txBody>
      </p:sp>
      <p:sp>
        <p:nvSpPr>
          <p:cNvPr id="32" name="Rectangular Callout 31"/>
          <p:cNvSpPr/>
          <p:nvPr/>
        </p:nvSpPr>
        <p:spPr>
          <a:xfrm>
            <a:off x="44958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meratakan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pada</a:t>
            </a:r>
            <a:r>
              <a:rPr lang="en-US" sz="1000" dirty="0" smtClean="0"/>
              <a:t> </a:t>
            </a:r>
            <a:r>
              <a:rPr lang="en-US" sz="1000" dirty="0" err="1" smtClean="0"/>
              <a:t>sisi</a:t>
            </a:r>
            <a:r>
              <a:rPr lang="en-US" sz="1000" dirty="0" smtClean="0"/>
              <a:t> </a:t>
            </a:r>
            <a:r>
              <a:rPr lang="en-US" sz="1000" dirty="0" err="1" smtClean="0"/>
              <a:t>kanan</a:t>
            </a:r>
            <a:endParaRPr lang="id-ID" sz="1000" dirty="0"/>
          </a:p>
        </p:txBody>
      </p:sp>
      <p:sp>
        <p:nvSpPr>
          <p:cNvPr id="33" name="Rectangular Callout 32"/>
          <p:cNvSpPr/>
          <p:nvPr/>
        </p:nvSpPr>
        <p:spPr>
          <a:xfrm>
            <a:off x="47244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merata</a:t>
            </a:r>
            <a:r>
              <a:rPr lang="en-US" sz="1000" dirty="0" smtClean="0"/>
              <a:t> </a:t>
            </a:r>
            <a:r>
              <a:rPr lang="en-US" sz="1000" dirty="0" err="1" smtClean="0"/>
              <a:t>kanan</a:t>
            </a:r>
            <a:r>
              <a:rPr lang="en-US" sz="1000" dirty="0" smtClean="0"/>
              <a:t> </a:t>
            </a:r>
            <a:r>
              <a:rPr lang="en-US" sz="1000" dirty="0" err="1" smtClean="0"/>
              <a:t>dan</a:t>
            </a:r>
            <a:r>
              <a:rPr lang="en-US" sz="1000" dirty="0" smtClean="0"/>
              <a:t> </a:t>
            </a:r>
            <a:r>
              <a:rPr lang="en-US" sz="1000" dirty="0" err="1" smtClean="0"/>
              <a:t>kirikan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endParaRPr lang="id-ID" sz="1000" dirty="0"/>
          </a:p>
        </p:txBody>
      </p:sp>
      <p:sp>
        <p:nvSpPr>
          <p:cNvPr id="34" name="Rectangular Callout 33"/>
          <p:cNvSpPr/>
          <p:nvPr/>
        </p:nvSpPr>
        <p:spPr>
          <a:xfrm>
            <a:off x="49530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membuat</a:t>
            </a:r>
            <a:r>
              <a:rPr lang="en-US" sz="1000" dirty="0" smtClean="0"/>
              <a:t>  </a:t>
            </a:r>
            <a:r>
              <a:rPr lang="en-US" sz="1000" dirty="0" err="1" smtClean="0"/>
              <a:t>kolom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endParaRPr lang="id-ID" sz="1000" dirty="0"/>
          </a:p>
        </p:txBody>
      </p:sp>
      <p:sp>
        <p:nvSpPr>
          <p:cNvPr id="35" name="Rectangular Callout 34"/>
          <p:cNvSpPr/>
          <p:nvPr/>
        </p:nvSpPr>
        <p:spPr>
          <a:xfrm>
            <a:off x="5105400" y="18859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mengatur</a:t>
            </a:r>
            <a:r>
              <a:rPr lang="en-US" sz="1000" dirty="0" smtClean="0"/>
              <a:t> </a:t>
            </a:r>
            <a:r>
              <a:rPr lang="en-US" sz="1000" dirty="0" err="1" smtClean="0"/>
              <a:t>garis</a:t>
            </a:r>
            <a:r>
              <a:rPr lang="en-US" sz="1000" dirty="0" smtClean="0"/>
              <a:t> </a:t>
            </a:r>
            <a:r>
              <a:rPr lang="en-US" sz="1000" dirty="0" err="1" smtClean="0"/>
              <a:t>spasi</a:t>
            </a:r>
            <a:r>
              <a:rPr lang="en-US" sz="1000" dirty="0" smtClean="0"/>
              <a:t> </a:t>
            </a:r>
            <a:r>
              <a:rPr lang="en-US" sz="1000" dirty="0" err="1" smtClean="0"/>
              <a:t>tiap</a:t>
            </a:r>
            <a:r>
              <a:rPr lang="en-US" sz="1000" dirty="0" smtClean="0"/>
              <a:t> paragraph</a:t>
            </a:r>
            <a:endParaRPr lang="id-ID" sz="1000" dirty="0"/>
          </a:p>
        </p:txBody>
      </p:sp>
      <p:sp>
        <p:nvSpPr>
          <p:cNvPr id="36" name="Rectangular Callout 35"/>
          <p:cNvSpPr/>
          <p:nvPr/>
        </p:nvSpPr>
        <p:spPr>
          <a:xfrm>
            <a:off x="41148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menampilkan</a:t>
            </a:r>
            <a:r>
              <a:rPr lang="en-US" sz="1000" dirty="0" smtClean="0"/>
              <a:t> list </a:t>
            </a:r>
            <a:r>
              <a:rPr lang="en-US" sz="1000" dirty="0" err="1" smtClean="0"/>
              <a:t>simbol</a:t>
            </a:r>
            <a:r>
              <a:rPr lang="en-US" sz="1000" dirty="0" smtClean="0"/>
              <a:t> </a:t>
            </a:r>
            <a:r>
              <a:rPr lang="en-US" sz="1000" dirty="0" err="1" smtClean="0"/>
              <a:t>tiap</a:t>
            </a:r>
            <a:r>
              <a:rPr lang="en-US" sz="1000" dirty="0" smtClean="0"/>
              <a:t> </a:t>
            </a:r>
            <a:r>
              <a:rPr lang="en-US" sz="1000" dirty="0" err="1" smtClean="0"/>
              <a:t>barisnya</a:t>
            </a:r>
            <a:endParaRPr lang="id-ID" sz="1000" dirty="0"/>
          </a:p>
        </p:txBody>
      </p:sp>
      <p:sp>
        <p:nvSpPr>
          <p:cNvPr id="37" name="Rectangular Callout 36"/>
          <p:cNvSpPr/>
          <p:nvPr/>
        </p:nvSpPr>
        <p:spPr>
          <a:xfrm>
            <a:off x="44958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membuat</a:t>
            </a:r>
            <a:r>
              <a:rPr lang="en-US" sz="1000" dirty="0" smtClean="0"/>
              <a:t> list </a:t>
            </a:r>
            <a:r>
              <a:rPr lang="en-US" sz="1000" dirty="0" err="1" smtClean="0"/>
              <a:t>angka</a:t>
            </a:r>
            <a:r>
              <a:rPr lang="en-US" sz="1000" dirty="0" smtClean="0"/>
              <a:t> </a:t>
            </a:r>
            <a:r>
              <a:rPr lang="en-US" sz="1000" dirty="0" err="1" smtClean="0"/>
              <a:t>tiap</a:t>
            </a:r>
            <a:r>
              <a:rPr lang="en-US" sz="1000" dirty="0" smtClean="0"/>
              <a:t> </a:t>
            </a:r>
            <a:r>
              <a:rPr lang="en-US" sz="1000" dirty="0" err="1" smtClean="0"/>
              <a:t>baris</a:t>
            </a:r>
            <a:endParaRPr lang="id-ID" sz="1000" dirty="0"/>
          </a:p>
        </p:txBody>
      </p:sp>
      <p:sp>
        <p:nvSpPr>
          <p:cNvPr id="38" name="Rectangular Callout 37"/>
          <p:cNvSpPr/>
          <p:nvPr/>
        </p:nvSpPr>
        <p:spPr>
          <a:xfrm>
            <a:off x="53340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merubah</a:t>
            </a:r>
            <a:r>
              <a:rPr lang="en-US" sz="1000" dirty="0" smtClean="0"/>
              <a:t> </a:t>
            </a:r>
            <a:r>
              <a:rPr lang="en-US" sz="1000" dirty="0" err="1" smtClean="0"/>
              <a:t>tampilan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biasa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smartgrafik</a:t>
            </a:r>
            <a:endParaRPr lang="id-ID" sz="1000" dirty="0"/>
          </a:p>
        </p:txBody>
      </p:sp>
      <p:sp>
        <p:nvSpPr>
          <p:cNvPr id="39" name="Rectangular Callout 38"/>
          <p:cNvSpPr/>
          <p:nvPr/>
        </p:nvSpPr>
        <p:spPr>
          <a:xfrm>
            <a:off x="5334000" y="18859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membuat</a:t>
            </a:r>
            <a:r>
              <a:rPr lang="en-US" sz="1000" dirty="0" smtClean="0"/>
              <a:t> </a:t>
            </a:r>
            <a:r>
              <a:rPr lang="en-US" sz="1000" dirty="0" err="1" smtClean="0"/>
              <a:t>rataan</a:t>
            </a:r>
            <a:r>
              <a:rPr lang="en-US" sz="1000" dirty="0" smtClean="0"/>
              <a:t> </a:t>
            </a:r>
            <a:r>
              <a:rPr lang="en-US" sz="1000" dirty="0" err="1" smtClean="0"/>
              <a:t>tiap</a:t>
            </a:r>
            <a:r>
              <a:rPr lang="en-US" sz="1000" dirty="0" smtClean="0"/>
              <a:t> </a:t>
            </a:r>
            <a:r>
              <a:rPr lang="en-US" sz="1000" dirty="0" err="1" smtClean="0"/>
              <a:t>barisnya</a:t>
            </a:r>
            <a:endParaRPr lang="id-ID" sz="1000" dirty="0"/>
          </a:p>
        </p:txBody>
      </p:sp>
      <p:sp>
        <p:nvSpPr>
          <p:cNvPr id="40" name="Rectangular Callout 39"/>
          <p:cNvSpPr/>
          <p:nvPr/>
        </p:nvSpPr>
        <p:spPr>
          <a:xfrm>
            <a:off x="54102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orientasi</a:t>
            </a:r>
            <a:r>
              <a:rPr lang="en-US" sz="1000" dirty="0" smtClean="0"/>
              <a:t> </a:t>
            </a:r>
            <a:r>
              <a:rPr lang="en-US" sz="1000" dirty="0" err="1" smtClean="0"/>
              <a:t>penulisan</a:t>
            </a:r>
            <a:r>
              <a:rPr lang="en-US" sz="1000" dirty="0" smtClean="0"/>
              <a:t> </a:t>
            </a:r>
            <a:r>
              <a:rPr lang="en-US" sz="1000" dirty="0" err="1" smtClean="0"/>
              <a:t>menjadi</a:t>
            </a:r>
            <a:r>
              <a:rPr lang="en-US" sz="1000" dirty="0" smtClean="0"/>
              <a:t> </a:t>
            </a:r>
            <a:r>
              <a:rPr lang="en-US" sz="1000" dirty="0" err="1" smtClean="0"/>
              <a:t>vertikal</a:t>
            </a:r>
            <a:r>
              <a:rPr lang="en-US" sz="1000" dirty="0" smtClean="0"/>
              <a:t> </a:t>
            </a:r>
            <a:r>
              <a:rPr lang="en-US" sz="1000" dirty="0" err="1" smtClean="0"/>
              <a:t>atau</a:t>
            </a:r>
            <a:r>
              <a:rPr lang="en-US" sz="1000" dirty="0" smtClean="0"/>
              <a:t> horizontal</a:t>
            </a:r>
            <a:endParaRPr lang="id-ID" sz="1000" dirty="0"/>
          </a:p>
        </p:txBody>
      </p:sp>
      <p:sp>
        <p:nvSpPr>
          <p:cNvPr id="41" name="Rectangular Callout 40"/>
          <p:cNvSpPr/>
          <p:nvPr/>
        </p:nvSpPr>
        <p:spPr>
          <a:xfrm>
            <a:off x="5715000" y="18859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menambahkan</a:t>
            </a:r>
            <a:r>
              <a:rPr lang="en-US" sz="1000" dirty="0" smtClean="0"/>
              <a:t> </a:t>
            </a:r>
            <a:r>
              <a:rPr lang="en-US" sz="1000" dirty="0" err="1" smtClean="0"/>
              <a:t>tampilan</a:t>
            </a:r>
            <a:r>
              <a:rPr lang="en-US" sz="1000" dirty="0" smtClean="0"/>
              <a:t> </a:t>
            </a:r>
            <a:r>
              <a:rPr lang="en-US" sz="1000" dirty="0" err="1" smtClean="0"/>
              <a:t>bangun</a:t>
            </a:r>
            <a:r>
              <a:rPr lang="en-US" sz="1000" dirty="0" smtClean="0"/>
              <a:t> </a:t>
            </a:r>
            <a:r>
              <a:rPr lang="en-US" sz="1000" dirty="0" err="1" smtClean="0"/>
              <a:t>datar</a:t>
            </a:r>
            <a:r>
              <a:rPr lang="en-US" sz="1000" dirty="0" smtClean="0"/>
              <a:t> </a:t>
            </a:r>
            <a:r>
              <a:rPr lang="en-US" sz="1000" dirty="0" err="1" smtClean="0"/>
              <a:t>dalam</a:t>
            </a:r>
            <a:r>
              <a:rPr lang="en-US" sz="1000" dirty="0" smtClean="0"/>
              <a:t> slide</a:t>
            </a:r>
            <a:endParaRPr lang="id-ID" sz="1000" dirty="0"/>
          </a:p>
        </p:txBody>
      </p:sp>
      <p:sp>
        <p:nvSpPr>
          <p:cNvPr id="42" name="Rectangular Callout 41"/>
          <p:cNvSpPr/>
          <p:nvPr/>
        </p:nvSpPr>
        <p:spPr>
          <a:xfrm>
            <a:off x="6019800" y="19621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mengatur</a:t>
            </a:r>
            <a:r>
              <a:rPr lang="en-US" sz="1000" dirty="0" smtClean="0"/>
              <a:t> </a:t>
            </a:r>
            <a:r>
              <a:rPr lang="en-US" sz="1000" dirty="0" err="1" smtClean="0"/>
              <a:t>posisi</a:t>
            </a:r>
            <a:r>
              <a:rPr lang="en-US" sz="1000" dirty="0" smtClean="0"/>
              <a:t> </a:t>
            </a:r>
            <a:r>
              <a:rPr lang="en-US" sz="1000" dirty="0" err="1" smtClean="0"/>
              <a:t>tiap</a:t>
            </a:r>
            <a:r>
              <a:rPr lang="en-US" sz="1000" dirty="0" smtClean="0"/>
              <a:t> shape </a:t>
            </a:r>
            <a:endParaRPr lang="id-ID" sz="1000" dirty="0"/>
          </a:p>
        </p:txBody>
      </p:sp>
      <p:sp>
        <p:nvSpPr>
          <p:cNvPr id="43" name="Rectangular Callout 42"/>
          <p:cNvSpPr/>
          <p:nvPr/>
        </p:nvSpPr>
        <p:spPr>
          <a:xfrm>
            <a:off x="6400800" y="18859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merubah</a:t>
            </a:r>
            <a:r>
              <a:rPr lang="en-US" sz="1000" dirty="0" smtClean="0"/>
              <a:t> </a:t>
            </a:r>
            <a:r>
              <a:rPr lang="en-US" sz="1000" dirty="0" err="1" smtClean="0"/>
              <a:t>tampilan</a:t>
            </a:r>
            <a:r>
              <a:rPr lang="en-US" sz="1000" dirty="0" smtClean="0"/>
              <a:t> shape</a:t>
            </a:r>
            <a:endParaRPr lang="id-ID" sz="1000" dirty="0"/>
          </a:p>
        </p:txBody>
      </p:sp>
      <p:sp>
        <p:nvSpPr>
          <p:cNvPr id="44" name="Rectangular Callout 43"/>
          <p:cNvSpPr/>
          <p:nvPr/>
        </p:nvSpPr>
        <p:spPr>
          <a:xfrm>
            <a:off x="7086600" y="18097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mengatur</a:t>
            </a:r>
            <a:r>
              <a:rPr lang="en-US" sz="1000" dirty="0" smtClean="0"/>
              <a:t> </a:t>
            </a:r>
            <a:r>
              <a:rPr lang="en-US" sz="1000" dirty="0" err="1" smtClean="0"/>
              <a:t>warna</a:t>
            </a:r>
            <a:r>
              <a:rPr lang="en-US" sz="1000" dirty="0" smtClean="0"/>
              <a:t> </a:t>
            </a:r>
            <a:r>
              <a:rPr lang="en-US" sz="1000" dirty="0" err="1" smtClean="0"/>
              <a:t>dasar</a:t>
            </a:r>
            <a:r>
              <a:rPr lang="en-US" sz="1000" dirty="0" smtClean="0"/>
              <a:t> shape</a:t>
            </a:r>
            <a:endParaRPr lang="id-ID" sz="1000" dirty="0"/>
          </a:p>
        </p:txBody>
      </p:sp>
      <p:sp>
        <p:nvSpPr>
          <p:cNvPr id="45" name="Rectangular Callout 44"/>
          <p:cNvSpPr/>
          <p:nvPr/>
        </p:nvSpPr>
        <p:spPr>
          <a:xfrm>
            <a:off x="7010400" y="18859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merubah</a:t>
            </a:r>
            <a:r>
              <a:rPr lang="en-US" sz="1000" dirty="0" smtClean="0"/>
              <a:t> </a:t>
            </a:r>
            <a:r>
              <a:rPr lang="en-US" sz="1000" dirty="0" err="1" smtClean="0"/>
              <a:t>warna</a:t>
            </a:r>
            <a:r>
              <a:rPr lang="en-US" sz="1000" dirty="0" smtClean="0"/>
              <a:t> </a:t>
            </a:r>
            <a:r>
              <a:rPr lang="en-US" sz="1000" dirty="0" err="1" smtClean="0"/>
              <a:t>sisi</a:t>
            </a:r>
            <a:r>
              <a:rPr lang="en-US" sz="1000" dirty="0" smtClean="0"/>
              <a:t> shape</a:t>
            </a:r>
            <a:endParaRPr lang="id-ID" sz="1000" dirty="0"/>
          </a:p>
        </p:txBody>
      </p:sp>
      <p:sp>
        <p:nvSpPr>
          <p:cNvPr id="46" name="Rectangular Callout 45"/>
          <p:cNvSpPr/>
          <p:nvPr/>
        </p:nvSpPr>
        <p:spPr>
          <a:xfrm>
            <a:off x="6934200" y="2038350"/>
            <a:ext cx="14478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merikan</a:t>
            </a:r>
            <a:r>
              <a:rPr lang="en-US" sz="1000" dirty="0" smtClean="0"/>
              <a:t> </a:t>
            </a:r>
            <a:r>
              <a:rPr lang="en-US" sz="1000" dirty="0" err="1" smtClean="0"/>
              <a:t>efek</a:t>
            </a:r>
            <a:r>
              <a:rPr lang="en-US" sz="1000" dirty="0" smtClean="0"/>
              <a:t> </a:t>
            </a:r>
            <a:r>
              <a:rPr lang="en-US" sz="1000" dirty="0" err="1" smtClean="0"/>
              <a:t>pada</a:t>
            </a:r>
            <a:r>
              <a:rPr lang="en-US" sz="1000" dirty="0" smtClean="0"/>
              <a:t> shape</a:t>
            </a:r>
            <a:endParaRPr lang="id-ID" sz="1000" dirty="0"/>
          </a:p>
        </p:txBody>
      </p:sp>
      <p:sp>
        <p:nvSpPr>
          <p:cNvPr id="47" name="Rectangular Callout 46"/>
          <p:cNvSpPr/>
          <p:nvPr/>
        </p:nvSpPr>
        <p:spPr>
          <a:xfrm>
            <a:off x="7696200" y="1809750"/>
            <a:ext cx="1447800" cy="762000"/>
          </a:xfrm>
          <a:prstGeom prst="wedgeRectCallout">
            <a:avLst>
              <a:gd name="adj1" fmla="val -34478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didalam</a:t>
            </a:r>
            <a:r>
              <a:rPr lang="en-US" sz="1000" dirty="0" smtClean="0"/>
              <a:t> </a:t>
            </a:r>
            <a:r>
              <a:rPr lang="en-US" sz="1000" dirty="0" err="1" smtClean="0"/>
              <a:t>dokument</a:t>
            </a:r>
            <a:endParaRPr lang="id-ID" sz="1000" dirty="0"/>
          </a:p>
        </p:txBody>
      </p:sp>
      <p:sp>
        <p:nvSpPr>
          <p:cNvPr id="48" name="Rectangular Callout 47"/>
          <p:cNvSpPr/>
          <p:nvPr/>
        </p:nvSpPr>
        <p:spPr>
          <a:xfrm>
            <a:off x="7696200" y="1885950"/>
            <a:ext cx="1447800" cy="762000"/>
          </a:xfrm>
          <a:prstGeom prst="wedgeRectCallout">
            <a:avLst>
              <a:gd name="adj1" fmla="val -38193"/>
              <a:gd name="adj2" fmla="val -9122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menganti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dengan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lainnya</a:t>
            </a:r>
            <a:r>
              <a:rPr lang="en-US" sz="1000" dirty="0" smtClean="0"/>
              <a:t> yang </a:t>
            </a:r>
            <a:r>
              <a:rPr lang="en-US" sz="1000" dirty="0" err="1" smtClean="0"/>
              <a:t>ada</a:t>
            </a:r>
            <a:r>
              <a:rPr lang="en-US" sz="1000" dirty="0" smtClean="0"/>
              <a:t> </a:t>
            </a:r>
            <a:r>
              <a:rPr lang="en-US" sz="1000" dirty="0" err="1" smtClean="0"/>
              <a:t>didokum</a:t>
            </a:r>
            <a:endParaRPr lang="id-ID" sz="1000" dirty="0"/>
          </a:p>
        </p:txBody>
      </p:sp>
      <p:sp>
        <p:nvSpPr>
          <p:cNvPr id="49" name="Rectangular Callout 48"/>
          <p:cNvSpPr/>
          <p:nvPr/>
        </p:nvSpPr>
        <p:spPr>
          <a:xfrm>
            <a:off x="7696200" y="2038350"/>
            <a:ext cx="1295400" cy="762000"/>
          </a:xfrm>
          <a:prstGeom prst="wedgeRectCallout">
            <a:avLst>
              <a:gd name="adj1" fmla="val -43394"/>
              <a:gd name="adj2" fmla="val -968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 smtClean="0"/>
              <a:t>Untuk</a:t>
            </a:r>
            <a:r>
              <a:rPr lang="en-US" sz="1000" dirty="0" smtClean="0"/>
              <a:t> </a:t>
            </a:r>
            <a:r>
              <a:rPr lang="en-US" sz="1000" dirty="0" err="1" smtClean="0"/>
              <a:t>memilih</a:t>
            </a:r>
            <a:r>
              <a:rPr lang="en-US" sz="1000" dirty="0" smtClean="0"/>
              <a:t> </a:t>
            </a:r>
            <a:r>
              <a:rPr lang="en-US" sz="1000" dirty="0" err="1" smtClean="0"/>
              <a:t>teks</a:t>
            </a:r>
            <a:r>
              <a:rPr lang="en-US" sz="1000" dirty="0" smtClean="0"/>
              <a:t> </a:t>
            </a:r>
            <a:r>
              <a:rPr lang="en-US" sz="1000" dirty="0" err="1" smtClean="0"/>
              <a:t>atau</a:t>
            </a:r>
            <a:r>
              <a:rPr lang="en-US" sz="1000" dirty="0" smtClean="0"/>
              <a:t> </a:t>
            </a:r>
            <a:r>
              <a:rPr lang="en-US" sz="1000" dirty="0" err="1" smtClean="0"/>
              <a:t>objek</a:t>
            </a:r>
            <a:r>
              <a:rPr lang="en-US" sz="1000" dirty="0" smtClean="0"/>
              <a:t> lain yang </a:t>
            </a:r>
            <a:r>
              <a:rPr lang="en-US" sz="1000" dirty="0" err="1" smtClean="0"/>
              <a:t>ada</a:t>
            </a:r>
            <a:r>
              <a:rPr lang="en-US" sz="1000" dirty="0" smtClean="0"/>
              <a:t> </a:t>
            </a:r>
            <a:r>
              <a:rPr lang="en-US" sz="1000" dirty="0" err="1" smtClean="0"/>
              <a:t>di</a:t>
            </a:r>
            <a:r>
              <a:rPr lang="en-US" sz="1000" dirty="0" smtClean="0"/>
              <a:t> </a:t>
            </a:r>
            <a:r>
              <a:rPr lang="en-US" sz="1000" dirty="0" err="1" smtClean="0"/>
              <a:t>dokument</a:t>
            </a:r>
            <a:endParaRPr lang="id-ID" sz="1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3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2" fill="hold">
                      <p:stCondLst>
                        <p:cond delay="indefinite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>
                      <p:stCondLst>
                        <p:cond delay="indefinite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>
                      <p:stCondLst>
                        <p:cond delay="indefinite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7" fill="hold">
                      <p:stCondLst>
                        <p:cond delay="indefinite"/>
                      </p:stCondLst>
                      <p:childTnLst>
                        <p:par>
                          <p:cTn id="518" fill="hold">
                            <p:stCondLst>
                              <p:cond delay="0"/>
                            </p:stCondLst>
                            <p:childTnLst>
                              <p:par>
                                <p:cTn id="5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fill="hold">
                      <p:stCondLst>
                        <p:cond delay="indefinite"/>
                      </p:stCondLst>
                      <p:childTnLst>
                        <p:par>
                          <p:cTn id="535" fill="hold">
                            <p:stCondLst>
                              <p:cond delay="0"/>
                            </p:stCondLst>
                            <p:childTnLst>
                              <p:par>
                                <p:cTn id="5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e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971550"/>
            <a:ext cx="8229600" cy="85591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Toolbar Insert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Ananto Pratekno (0901125017)</a:t>
            </a: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8382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Tabel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lemslide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2954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gambar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6002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clip art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pada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9050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Menyisipkanalbum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foto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23622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bangun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datar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27432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smart art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31242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carta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grafik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5814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keterautan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link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38862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aksi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343400" y="33337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Menyisipkanteks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box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7244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membuat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kepala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halaman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 kaki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halaman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1054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world art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486400" y="3257550"/>
            <a:ext cx="2819400" cy="1676400"/>
          </a:xfrm>
          <a:prstGeom prst="wedgeRoundRectCallout">
            <a:avLst>
              <a:gd name="adj1" fmla="val -49187"/>
              <a:gd name="adj2" fmla="val -154306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pengaturan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waktu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648200" y="3257550"/>
            <a:ext cx="2819400" cy="1676400"/>
          </a:xfrm>
          <a:prstGeom prst="wedgeRoundRectCallout">
            <a:avLst>
              <a:gd name="adj1" fmla="val -8041"/>
              <a:gd name="adj2" fmla="val -151050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nomer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halaman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029200" y="3257550"/>
            <a:ext cx="2819400" cy="1676400"/>
          </a:xfrm>
          <a:prstGeom prst="wedgeRoundRectCallout">
            <a:avLst>
              <a:gd name="adj1" fmla="val -8041"/>
              <a:gd name="adj2" fmla="val -151050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simbol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334000" y="3257550"/>
            <a:ext cx="2819400" cy="1676400"/>
          </a:xfrm>
          <a:prstGeom prst="wedgeRoundRectCallout">
            <a:avLst>
              <a:gd name="adj1" fmla="val -8041"/>
              <a:gd name="adj2" fmla="val -151050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objek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5334000" y="3467100"/>
            <a:ext cx="2819400" cy="1676400"/>
          </a:xfrm>
          <a:prstGeom prst="wedgeRoundRectCallout">
            <a:avLst>
              <a:gd name="adj1" fmla="val 5513"/>
              <a:gd name="adj2" fmla="val -147794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video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cilp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film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105400" y="3181350"/>
            <a:ext cx="2819400" cy="1676400"/>
          </a:xfrm>
          <a:prstGeom prst="wedgeRoundRectCallout">
            <a:avLst>
              <a:gd name="adj1" fmla="val 27780"/>
              <a:gd name="adj2" fmla="val -140467"/>
              <a:gd name="adj3" fmla="val 16667"/>
            </a:avLst>
          </a:prstGeom>
          <a:solidFill>
            <a:srgbClr val="00206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Untuk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Menyisipkan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suaradalam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slide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497</TotalTime>
  <Words>1183</Words>
  <Application>Microsoft Office PowerPoint</Application>
  <PresentationFormat>On-screen Show (16:9)</PresentationFormat>
  <Paragraphs>240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MICROSOFT POWER POINT 2007</vt:lpstr>
      <vt:lpstr>Slide 2</vt:lpstr>
      <vt:lpstr>SEJARAH</vt:lpstr>
      <vt:lpstr>VERSI</vt:lpstr>
      <vt:lpstr>MEMBUKA MS. POWER POINT</vt:lpstr>
      <vt:lpstr>Office Button </vt:lpstr>
      <vt:lpstr>MENU-BAR</vt:lpstr>
      <vt:lpstr>Toolbar HOME</vt:lpstr>
      <vt:lpstr>Toolbar Insert</vt:lpstr>
      <vt:lpstr>Toolbar Design</vt:lpstr>
      <vt:lpstr>Toolbar Animations</vt:lpstr>
      <vt:lpstr>Toolbar Slide Show</vt:lpstr>
      <vt:lpstr>Toolbar Review</vt:lpstr>
      <vt:lpstr>Toolbar View</vt:lpstr>
      <vt:lpstr>MEMBUAT TAMPILAN PRESENTASI LEBIH MENARIK</vt:lpstr>
      <vt:lpstr>MEMBUAT TAMPILAN PRESENTASI LEBIH MENARIK</vt:lpstr>
      <vt:lpstr>MEMBUAT TAMPILAN PRESENTASI LEBIH MENARIK</vt:lpstr>
      <vt:lpstr>MEMBUAT TAMPILAN PRESENTASI LEBIH MENARIK</vt:lpstr>
      <vt:lpstr>MEMBUAT TAMPILAN PRESENTASI LEBIH MENARIK</vt:lpstr>
      <vt:lpstr>MEMBUAT TAMPILAN PRESENTASI LEBIH MENARIK</vt:lpstr>
      <vt:lpstr>MENUTUP MS. POWER POINT</vt:lpstr>
      <vt:lpstr>SEKIAN  &amp; TERIMA KASIH  WASSALAM’MUALIKUM WR WB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 POINT 2007</dc:title>
  <dc:creator>Ananto Pratekno</dc:creator>
  <cp:lastModifiedBy>user</cp:lastModifiedBy>
  <cp:revision>59</cp:revision>
  <dcterms:created xsi:type="dcterms:W3CDTF">2011-01-23T03:28:17Z</dcterms:created>
  <dcterms:modified xsi:type="dcterms:W3CDTF">2011-02-05T04:18:47Z</dcterms:modified>
</cp:coreProperties>
</file>